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9" r:id="rId6"/>
    <p:sldId id="264" r:id="rId7"/>
    <p:sldId id="265" r:id="rId8"/>
    <p:sldId id="270" r:id="rId9"/>
    <p:sldId id="27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5CD"/>
    <a:srgbClr val="B6E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CA379-1F5E-40B9-87B5-116F98263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1CB849-D0D2-4139-8B9C-69407D966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21AAAA-BF30-4758-95A0-4FCE144D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B82C6-5917-4CD1-8817-ACD2ED72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0FB8F0-B7FF-479A-891F-A6C15F87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4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F641B-A4ED-4F5A-A388-3A6231FE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1757B7-3F77-4CE4-BCA8-F419AC791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D19906-A34E-44F5-8596-3D0F384D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CB524-5305-42FA-9966-2CDA43C0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23948D-74CA-454E-9EE5-BFEA8489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6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82542F-DCCB-46C8-9CF9-F0D08AAFA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710E9C-C529-4C90-80EC-8F095A4DE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55AA45-7C30-4307-9763-593CD4D6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31FD31-5DDF-4118-8EF8-AABE43A2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FFC138-2CA4-4554-A8A5-81495BF4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98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D9A53-98E4-4C81-95E9-CF75ACBA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466B6-C3DD-4EE1-9853-3263B2D35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9E92EF-F454-4BD2-BFF1-606AD2C8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B5FC17-FA49-41C9-9FE2-5D5BCAA4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4DB41-BC29-45B4-8D29-7DA9B5DF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31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BFD5E-85E4-46FA-889C-FD3C99F5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7413BB-1F30-4567-861D-1B2231F5B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A0B83-F4E9-45FC-A6DA-7270F29F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6EEA71-29BC-4757-976A-EE172402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5C6316-1374-4884-972D-46AB34EF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85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6085A-0064-41F8-8048-901D5A8D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85FDB9-3730-4C5B-89EB-196B6CBF4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3717A5-03B2-41AF-A977-36203D41D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068914-BB0C-4653-804E-7C0F5EF1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8FC3E2-215B-454D-8740-F96C670B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867943-F048-4EA5-91BA-75A89A91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1E0F6-F563-43E1-91E6-45413B32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C1DBCD-2EAD-4C9A-91A2-53F5FB9C1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2A7267-92D0-4D9B-837B-D940441AE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61684E-3A12-426B-8A86-DF86DE249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F6F8EF-AA11-4F1C-83C1-5635DB033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4AC79B-DF81-4CF7-A6EA-3B77EB11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81F4747-6F8D-4F15-BC57-3177A0F9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9713144-98AA-4D4F-BA13-32210488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62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B8F7E-8137-4617-9859-0EE7524B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DFE3D3-9349-4B60-A14E-1F73565D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02C6E1-522B-406B-B5A4-4F8933C0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556D32-5667-449E-AF6C-376970EA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45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E53275-7433-4AE2-BB53-C4F56C04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16A013-E46E-4A02-A0F2-3350D8BC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02DDE7-39A4-46F8-A298-CD38959E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4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60CA5-F314-4C53-9AE6-9150EA99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64ED9-B3DD-4269-A4A8-FE1178D52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5DF12E-0678-48AE-8A2F-C433D7B9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9D771E-D62F-4261-801D-87D47D2C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865F7C-9164-4BBB-BFD5-6C6B0116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EF2158-4D1D-4751-A1E8-CE412951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21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93D2E-7FBE-4C47-A937-A174CD69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92E67-039F-4923-B1A6-91D1782C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6D6332-43AB-4F1D-B1FC-5ADF5CB5B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4F4045-9AA1-4FBE-BE35-B76F4B64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1916AD-77C6-4028-B366-BD06DF73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F96090-7A0C-4A93-967B-140E24E5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41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727F59-1442-44DC-B5DD-CDD54E21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B80CEA-6F9C-44C8-8C2D-91F3D5AAB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683BB6-FE49-448C-907B-C443F2880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A9D9-9711-41E4-A554-374417C3E691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364167-4C0E-4AE3-80C3-1B9968675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274137-03B1-4629-81A5-B7E44924B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EDF5-FCDD-4FDE-8D39-3D574750EC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471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C7EC9D5-BD3D-4209-878E-4EEF7C0EB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21647" r="9063" b="4961"/>
          <a:stretch/>
        </p:blipFill>
        <p:spPr>
          <a:xfrm>
            <a:off x="2285959" y="1264816"/>
            <a:ext cx="8296276" cy="52959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E251E9D-6269-4EE0-AC6A-161616C57AA9}"/>
              </a:ext>
            </a:extLst>
          </p:cNvPr>
          <p:cNvSpPr txBox="1"/>
          <p:nvPr/>
        </p:nvSpPr>
        <p:spPr>
          <a:xfrm>
            <a:off x="3262420" y="1620318"/>
            <a:ext cx="570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Zur </a:t>
            </a:r>
            <a:r>
              <a:rPr lang="de-DE" b="1" dirty="0"/>
              <a:t>Präsentation der Erklärungen</a:t>
            </a:r>
            <a:r>
              <a:rPr lang="de-DE" dirty="0"/>
              <a:t> gelangst du mit</a:t>
            </a:r>
          </a:p>
          <a:p>
            <a:r>
              <a:rPr lang="de-DE" dirty="0"/>
              <a:t>[Bildschirmpräsentation] [Von Beginn an] in der Menüleiste</a:t>
            </a:r>
          </a:p>
          <a:p>
            <a:endParaRPr lang="de-DE" sz="800" dirty="0"/>
          </a:p>
          <a:p>
            <a:r>
              <a:rPr lang="de-DE" dirty="0"/>
              <a:t>oder wenn du auf deinem Bildschirm auf dieses Symbol klickst.</a:t>
            </a:r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4EC1B71-2E24-4C2F-B799-67C2B0A80FD2}"/>
              </a:ext>
            </a:extLst>
          </p:cNvPr>
          <p:cNvGrpSpPr/>
          <p:nvPr/>
        </p:nvGrpSpPr>
        <p:grpSpPr>
          <a:xfrm>
            <a:off x="3262420" y="3356408"/>
            <a:ext cx="556381" cy="556381"/>
            <a:chOff x="882502" y="5741581"/>
            <a:chExt cx="615986" cy="61598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2FA5DE3-3969-416B-A63C-2EFC870D11F2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46ED1877-4D72-4513-8E62-B77A5D39C64B}"/>
                </a:ext>
              </a:extLst>
            </p:cNvPr>
            <p:cNvSpPr/>
            <p:nvPr/>
          </p:nvSpPr>
          <p:spPr>
            <a:xfrm rot="5400000">
              <a:off x="972724" y="5846414"/>
              <a:ext cx="435541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87B5841B-7426-4CFF-BAD8-AC245B1FB851}"/>
              </a:ext>
            </a:extLst>
          </p:cNvPr>
          <p:cNvSpPr txBox="1"/>
          <p:nvPr/>
        </p:nvSpPr>
        <p:spPr>
          <a:xfrm>
            <a:off x="3952836" y="3282006"/>
            <a:ext cx="4962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der Vorwärtstaste des Computers kannst du in der Präsentation weiterfahren oder zur nächsten Aufgabe wechseln. </a:t>
            </a:r>
          </a:p>
          <a:p>
            <a:r>
              <a:rPr lang="de-DE" dirty="0">
                <a:solidFill>
                  <a:srgbClr val="C00000"/>
                </a:solidFill>
              </a:rPr>
              <a:t>Fahre jeweils erst weiter, wenn du die Darstellung verstehst. Erkläre dir selber, was du siehst.</a:t>
            </a:r>
            <a:endParaRPr lang="de-CH" dirty="0">
              <a:solidFill>
                <a:srgbClr val="C00000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768F79-5B9B-4DB8-8408-9BD7E42B1596}"/>
              </a:ext>
            </a:extLst>
          </p:cNvPr>
          <p:cNvGrpSpPr/>
          <p:nvPr/>
        </p:nvGrpSpPr>
        <p:grpSpPr>
          <a:xfrm>
            <a:off x="3262420" y="4881908"/>
            <a:ext cx="556381" cy="556381"/>
            <a:chOff x="882502" y="5741581"/>
            <a:chExt cx="615986" cy="61598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5EE9FC5-C339-49BA-AF49-C43FBE5A1477}"/>
                </a:ext>
              </a:extLst>
            </p:cNvPr>
            <p:cNvSpPr/>
            <p:nvPr/>
          </p:nvSpPr>
          <p:spPr>
            <a:xfrm>
              <a:off x="882502" y="5741581"/>
              <a:ext cx="615986" cy="6159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5C725692-3CA8-46F2-AAAA-37EC7DAA63E9}"/>
                </a:ext>
              </a:extLst>
            </p:cNvPr>
            <p:cNvSpPr/>
            <p:nvPr/>
          </p:nvSpPr>
          <p:spPr>
            <a:xfrm rot="16200000">
              <a:off x="972724" y="5846414"/>
              <a:ext cx="435542" cy="406319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E2E33046-90C9-45DD-A104-13437D9CF70C}"/>
              </a:ext>
            </a:extLst>
          </p:cNvPr>
          <p:cNvSpPr txBox="1"/>
          <p:nvPr/>
        </p:nvSpPr>
        <p:spPr>
          <a:xfrm>
            <a:off x="3952836" y="4835965"/>
            <a:ext cx="496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der Rückwärtstaste des Computers kannst du eine Darstellung wiederholen.</a:t>
            </a:r>
            <a:endParaRPr lang="de-CH" dirty="0"/>
          </a:p>
        </p:txBody>
      </p:sp>
      <p:sp>
        <p:nvSpPr>
          <p:cNvPr id="2" name="Pfeil: gebogen 1">
            <a:extLst>
              <a:ext uri="{FF2B5EF4-FFF2-40B4-BE49-F238E27FC236}">
                <a16:creationId xmlns:a16="http://schemas.microsoft.com/office/drawing/2014/main" id="{401E9C89-5CD2-4BAA-9459-DCF74788DFA4}"/>
              </a:ext>
            </a:extLst>
          </p:cNvPr>
          <p:cNvSpPr/>
          <p:nvPr/>
        </p:nvSpPr>
        <p:spPr>
          <a:xfrm rot="5400000">
            <a:off x="7255985" y="3665061"/>
            <a:ext cx="3816749" cy="1254679"/>
          </a:xfrm>
          <a:prstGeom prst="bentArrow">
            <a:avLst>
              <a:gd name="adj1" fmla="val 13928"/>
              <a:gd name="adj2" fmla="val 12330"/>
              <a:gd name="adj3" fmla="val 27984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0BA5F6-77A7-4D9A-9A71-A71E763B2A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3" r="51560" b="-1411"/>
          <a:stretch/>
        </p:blipFill>
        <p:spPr>
          <a:xfrm>
            <a:off x="2285960" y="409575"/>
            <a:ext cx="8296276" cy="7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35FB291C-C398-465F-BF05-8C389C80EE59}"/>
              </a:ext>
            </a:extLst>
          </p:cNvPr>
          <p:cNvSpPr txBox="1"/>
          <p:nvPr/>
        </p:nvSpPr>
        <p:spPr>
          <a:xfrm>
            <a:off x="2590428" y="410868"/>
            <a:ext cx="76873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6">
                    <a:lumMod val="75000"/>
                  </a:schemeClr>
                </a:solidFill>
              </a:rPr>
              <a:t>Direkte und indirekte Proportionalität</a:t>
            </a:r>
            <a:endParaRPr lang="de-CH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2D18476-418B-4DB2-AC2A-18F9761BE490}"/>
              </a:ext>
            </a:extLst>
          </p:cNvPr>
          <p:cNvSpPr/>
          <p:nvPr/>
        </p:nvSpPr>
        <p:spPr>
          <a:xfrm>
            <a:off x="995680" y="1714881"/>
            <a:ext cx="384683" cy="371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endParaRPr lang="de-CH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hteck 21">
            <a:hlinkClick r:id="rId2" action="ppaction://hlinksldjump"/>
            <a:extLst>
              <a:ext uri="{FF2B5EF4-FFF2-40B4-BE49-F238E27FC236}">
                <a16:creationId xmlns:a16="http://schemas.microsoft.com/office/drawing/2014/main" id="{F9ED6356-7530-4889-AB15-F05B895BA6C8}"/>
              </a:ext>
            </a:extLst>
          </p:cNvPr>
          <p:cNvSpPr/>
          <p:nvPr/>
        </p:nvSpPr>
        <p:spPr>
          <a:xfrm>
            <a:off x="977391" y="2331661"/>
            <a:ext cx="421259" cy="41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4">
                    <a:lumMod val="75000"/>
                  </a:schemeClr>
                </a:solidFill>
              </a:rPr>
              <a:t>U1</a:t>
            </a:r>
            <a:endParaRPr lang="de-CH" sz="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Rechteck 23">
            <a:hlinkClick r:id="" action="ppaction://noaction"/>
            <a:extLst>
              <a:ext uri="{FF2B5EF4-FFF2-40B4-BE49-F238E27FC236}">
                <a16:creationId xmlns:a16="http://schemas.microsoft.com/office/drawing/2014/main" id="{BFC2A8B4-438F-419F-BA90-4A5A3A3E99A1}"/>
              </a:ext>
            </a:extLst>
          </p:cNvPr>
          <p:cNvSpPr/>
          <p:nvPr/>
        </p:nvSpPr>
        <p:spPr>
          <a:xfrm>
            <a:off x="977391" y="3029332"/>
            <a:ext cx="459486" cy="4119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5">
                    <a:lumMod val="50000"/>
                  </a:schemeClr>
                </a:solidFill>
              </a:rPr>
              <a:t>O1</a:t>
            </a:r>
            <a:endParaRPr lang="de-CH" sz="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Rechteck 26">
            <a:hlinkClick r:id="rId3" action="ppaction://hlinksldjump"/>
            <a:extLst>
              <a:ext uri="{FF2B5EF4-FFF2-40B4-BE49-F238E27FC236}">
                <a16:creationId xmlns:a16="http://schemas.microsoft.com/office/drawing/2014/main" id="{14902722-50DB-4107-9D6E-3444437E6642}"/>
              </a:ext>
            </a:extLst>
          </p:cNvPr>
          <p:cNvSpPr/>
          <p:nvPr/>
        </p:nvSpPr>
        <p:spPr>
          <a:xfrm>
            <a:off x="992440" y="4343782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+1</a:t>
            </a:r>
            <a:endParaRPr lang="de-CH" sz="500" b="1" dirty="0">
              <a:solidFill>
                <a:schemeClr val="bg1"/>
              </a:solidFill>
            </a:endParaRPr>
          </a:p>
        </p:txBody>
      </p:sp>
      <p:sp>
        <p:nvSpPr>
          <p:cNvPr id="28" name="Rechteck 27">
            <a:hlinkClick r:id="rId4" action="ppaction://hlinksldjump"/>
            <a:extLst>
              <a:ext uri="{FF2B5EF4-FFF2-40B4-BE49-F238E27FC236}">
                <a16:creationId xmlns:a16="http://schemas.microsoft.com/office/drawing/2014/main" id="{87A4FE83-D8CC-471B-BAC7-505AFDD037C8}"/>
              </a:ext>
            </a:extLst>
          </p:cNvPr>
          <p:cNvSpPr/>
          <p:nvPr/>
        </p:nvSpPr>
        <p:spPr>
          <a:xfrm>
            <a:off x="977391" y="3686557"/>
            <a:ext cx="459486" cy="4119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5">
                    <a:lumMod val="50000"/>
                  </a:schemeClr>
                </a:solidFill>
              </a:rPr>
              <a:t>O2</a:t>
            </a:r>
            <a:endParaRPr lang="de-CH" sz="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echteck 28">
            <a:hlinkClick r:id="rId5" action="ppaction://hlinksldjump"/>
            <a:extLst>
              <a:ext uri="{FF2B5EF4-FFF2-40B4-BE49-F238E27FC236}">
                <a16:creationId xmlns:a16="http://schemas.microsoft.com/office/drawing/2014/main" id="{2F42C99C-8750-4598-A4F5-895205D7ADCA}"/>
              </a:ext>
            </a:extLst>
          </p:cNvPr>
          <p:cNvSpPr/>
          <p:nvPr/>
        </p:nvSpPr>
        <p:spPr>
          <a:xfrm>
            <a:off x="992440" y="5001007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+2</a:t>
            </a:r>
            <a:endParaRPr lang="de-CH" sz="500"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D0444C-DC8F-4CA7-9D4B-7F75276B5634}"/>
              </a:ext>
            </a:extLst>
          </p:cNvPr>
          <p:cNvSpPr txBox="1"/>
          <p:nvPr/>
        </p:nvSpPr>
        <p:spPr>
          <a:xfrm>
            <a:off x="1752599" y="1714882"/>
            <a:ext cx="55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Z 		- Einstieg</a:t>
            </a:r>
            <a:endParaRPr lang="de-CH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FE77169-E514-4FAB-B6FD-D98266141CE7}"/>
              </a:ext>
            </a:extLst>
          </p:cNvPr>
          <p:cNvSpPr txBox="1"/>
          <p:nvPr/>
        </p:nvSpPr>
        <p:spPr>
          <a:xfrm>
            <a:off x="1752598" y="2372107"/>
            <a:ext cx="657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U1 		- eher einfach</a:t>
            </a:r>
            <a:endParaRPr lang="de-CH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0171432-6051-4877-80BB-95F093AACCE3}"/>
              </a:ext>
            </a:extLst>
          </p:cNvPr>
          <p:cNvSpPr txBox="1"/>
          <p:nvPr/>
        </p:nvSpPr>
        <p:spPr>
          <a:xfrm>
            <a:off x="1759151" y="3069778"/>
            <a:ext cx="615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Keine Erläuterungen 		- anspruchsvoll</a:t>
            </a:r>
            <a:endParaRPr lang="de-CH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68721A4-2BC2-4EB6-8877-9ED988646479}"/>
              </a:ext>
            </a:extLst>
          </p:cNvPr>
          <p:cNvSpPr txBox="1"/>
          <p:nvPr/>
        </p:nvSpPr>
        <p:spPr>
          <a:xfrm>
            <a:off x="1752597" y="3727003"/>
            <a:ext cx="596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O2 		- anspruchsvoll</a:t>
            </a:r>
            <a:endParaRPr lang="de-CH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3A1A6EA-9BF7-4ADC-A9D3-E9FE43D22C1D}"/>
              </a:ext>
            </a:extLst>
          </p:cNvPr>
          <p:cNvSpPr txBox="1"/>
          <p:nvPr/>
        </p:nvSpPr>
        <p:spPr>
          <a:xfrm>
            <a:off x="1752597" y="4384228"/>
            <a:ext cx="568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+1		- weiterführend</a:t>
            </a:r>
            <a:endParaRPr lang="de-CH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E6D7B46-973B-4244-B26E-B58808DE426F}"/>
              </a:ext>
            </a:extLst>
          </p:cNvPr>
          <p:cNvSpPr txBox="1"/>
          <p:nvPr/>
        </p:nvSpPr>
        <p:spPr>
          <a:xfrm>
            <a:off x="1752598" y="5041453"/>
            <a:ext cx="616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+2		- weiterführend</a:t>
            </a:r>
            <a:endParaRPr lang="de-CH" dirty="0"/>
          </a:p>
        </p:txBody>
      </p:sp>
      <p:sp>
        <p:nvSpPr>
          <p:cNvPr id="18" name="Textfeld 17">
            <a:hlinkClick r:id="rId6" action="ppaction://hlinksldjump"/>
            <a:extLst>
              <a:ext uri="{FF2B5EF4-FFF2-40B4-BE49-F238E27FC236}">
                <a16:creationId xmlns:a16="http://schemas.microsoft.com/office/drawing/2014/main" id="{FC076B7A-8438-4FB4-96F2-043A3586DFB5}"/>
              </a:ext>
            </a:extLst>
          </p:cNvPr>
          <p:cNvSpPr txBox="1"/>
          <p:nvPr/>
        </p:nvSpPr>
        <p:spPr>
          <a:xfrm>
            <a:off x="763858" y="1024974"/>
            <a:ext cx="87842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Menü</a:t>
            </a:r>
            <a:endParaRPr lang="de-CH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>
            <a:hlinkClick r:id="rId5" action="ppaction://hlinksldjump"/>
            <a:extLst>
              <a:ext uri="{FF2B5EF4-FFF2-40B4-BE49-F238E27FC236}">
                <a16:creationId xmlns:a16="http://schemas.microsoft.com/office/drawing/2014/main" id="{BBFE3413-9255-43B5-93AD-4972E81BCE11}"/>
              </a:ext>
            </a:extLst>
          </p:cNvPr>
          <p:cNvSpPr/>
          <p:nvPr/>
        </p:nvSpPr>
        <p:spPr>
          <a:xfrm>
            <a:off x="996787" y="5658232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+3</a:t>
            </a:r>
            <a:endParaRPr lang="de-CH" sz="500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EC3B38F-36A4-4E7A-8AA0-C8999EA9060A}"/>
              </a:ext>
            </a:extLst>
          </p:cNvPr>
          <p:cNvSpPr txBox="1"/>
          <p:nvPr/>
        </p:nvSpPr>
        <p:spPr>
          <a:xfrm>
            <a:off x="1759151" y="5698678"/>
            <a:ext cx="616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Anklicken zur Aufgabe +3 		- weiterführend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06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BB39046-E7E9-466C-9378-94772A6E50E2}"/>
              </a:ext>
            </a:extLst>
          </p:cNvPr>
          <p:cNvSpPr/>
          <p:nvPr/>
        </p:nvSpPr>
        <p:spPr>
          <a:xfrm>
            <a:off x="319405" y="217111"/>
            <a:ext cx="384683" cy="371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6"/>
                </a:solidFill>
              </a:rPr>
              <a:t>Z</a:t>
            </a:r>
            <a:endParaRPr lang="de-CH" sz="1000" dirty="0">
              <a:solidFill>
                <a:schemeClr val="accent6"/>
              </a:solidFill>
            </a:endParaRPr>
          </a:p>
        </p:txBody>
      </p:sp>
      <p:sp>
        <p:nvSpPr>
          <p:cNvPr id="32" name="Textfeld 31">
            <a:hlinkClick r:id="rId2" action="ppaction://hlinksldjump"/>
            <a:extLst>
              <a:ext uri="{FF2B5EF4-FFF2-40B4-BE49-F238E27FC236}">
                <a16:creationId xmlns:a16="http://schemas.microsoft.com/office/drawing/2014/main" id="{B9FF457C-9D59-4E44-892E-4F9DA6630CD4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181B4BF-0CAF-4FB1-9044-33324B8A32D8}"/>
              </a:ext>
            </a:extLst>
          </p:cNvPr>
          <p:cNvSpPr txBox="1"/>
          <p:nvPr/>
        </p:nvSpPr>
        <p:spPr>
          <a:xfrm>
            <a:off x="1576328" y="1299390"/>
            <a:ext cx="244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Achsensymmetrisch</a:t>
            </a:r>
            <a:endParaRPr lang="de-CH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DAAB001-E374-439D-BCB0-6071316ECD3A}"/>
              </a:ext>
            </a:extLst>
          </p:cNvPr>
          <p:cNvGrpSpPr/>
          <p:nvPr/>
        </p:nvGrpSpPr>
        <p:grpSpPr>
          <a:xfrm rot="5400000">
            <a:off x="6867583" y="753551"/>
            <a:ext cx="858925" cy="1111627"/>
            <a:chOff x="2025058" y="547879"/>
            <a:chExt cx="858925" cy="1111627"/>
          </a:xfrm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E9FA55F-DAA1-46BC-9950-EC9306A6D0D7}"/>
                </a:ext>
              </a:extLst>
            </p:cNvPr>
            <p:cNvSpPr/>
            <p:nvPr/>
          </p:nvSpPr>
          <p:spPr>
            <a:xfrm rot="16200000">
              <a:off x="1865816" y="835515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8B27E896-F33E-4A78-9FCC-397F03E193D7}"/>
                </a:ext>
              </a:extLst>
            </p:cNvPr>
            <p:cNvSpPr/>
            <p:nvPr/>
          </p:nvSpPr>
          <p:spPr>
            <a:xfrm rot="5400000" flipH="1">
              <a:off x="2295959" y="835516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FD18FE0F-245B-418F-8607-ED45C4E55C1D}"/>
                </a:ext>
              </a:extLst>
            </p:cNvPr>
            <p:cNvCxnSpPr>
              <a:cxnSpLocks/>
            </p:cNvCxnSpPr>
            <p:nvPr/>
          </p:nvCxnSpPr>
          <p:spPr>
            <a:xfrm>
              <a:off x="2453840" y="547879"/>
              <a:ext cx="0" cy="1111627"/>
            </a:xfrm>
            <a:prstGeom prst="line">
              <a:avLst/>
            </a:prstGeom>
            <a:ln w="19050">
              <a:solidFill>
                <a:srgbClr val="C0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95C6CCB3-B042-4DB3-B028-5313BD96ECF6}"/>
              </a:ext>
            </a:extLst>
          </p:cNvPr>
          <p:cNvGrpSpPr/>
          <p:nvPr/>
        </p:nvGrpSpPr>
        <p:grpSpPr>
          <a:xfrm>
            <a:off x="4846809" y="700943"/>
            <a:ext cx="1494533" cy="1037884"/>
            <a:chOff x="4878341" y="700943"/>
            <a:chExt cx="1494533" cy="1037884"/>
          </a:xfrm>
        </p:grpSpPr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3523D792-7EB4-4931-8390-86D5FA1A38E0}"/>
                </a:ext>
              </a:extLst>
            </p:cNvPr>
            <p:cNvSpPr/>
            <p:nvPr/>
          </p:nvSpPr>
          <p:spPr>
            <a:xfrm>
              <a:off x="5625608" y="1073089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330A0BB0-7BE2-4FCE-88F3-E1866473DB29}"/>
                </a:ext>
              </a:extLst>
            </p:cNvPr>
            <p:cNvSpPr/>
            <p:nvPr/>
          </p:nvSpPr>
          <p:spPr>
            <a:xfrm flipH="1">
              <a:off x="4878341" y="1073089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6F495DE-9E1E-44B6-A3FD-84808BB2D590}"/>
                </a:ext>
              </a:extLst>
            </p:cNvPr>
            <p:cNvCxnSpPr>
              <a:cxnSpLocks/>
            </p:cNvCxnSpPr>
            <p:nvPr/>
          </p:nvCxnSpPr>
          <p:spPr>
            <a:xfrm>
              <a:off x="5625465" y="700943"/>
              <a:ext cx="285" cy="1037884"/>
            </a:xfrm>
            <a:prstGeom prst="line">
              <a:avLst/>
            </a:prstGeom>
            <a:ln w="19050">
              <a:solidFill>
                <a:srgbClr val="C0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6A8060AD-077C-436E-AD34-319377781EAD}"/>
              </a:ext>
            </a:extLst>
          </p:cNvPr>
          <p:cNvSpPr txBox="1"/>
          <p:nvPr/>
        </p:nvSpPr>
        <p:spPr>
          <a:xfrm>
            <a:off x="1576327" y="2044989"/>
            <a:ext cx="244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Punktsymmetrisch</a:t>
            </a:r>
            <a:endParaRPr lang="de-CH" dirty="0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9C5174E8-BC76-4F6C-A461-EA167DA15C71}"/>
              </a:ext>
            </a:extLst>
          </p:cNvPr>
          <p:cNvGrpSpPr/>
          <p:nvPr/>
        </p:nvGrpSpPr>
        <p:grpSpPr>
          <a:xfrm>
            <a:off x="5048630" y="1899572"/>
            <a:ext cx="760539" cy="857564"/>
            <a:chOff x="5084143" y="1899572"/>
            <a:chExt cx="760539" cy="857564"/>
          </a:xfrm>
        </p:grpSpPr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00F59559-B09D-405F-AE4A-8224C313B7B5}"/>
                </a:ext>
              </a:extLst>
            </p:cNvPr>
            <p:cNvSpPr/>
            <p:nvPr/>
          </p:nvSpPr>
          <p:spPr>
            <a:xfrm flipH="1">
              <a:off x="5084143" y="1899572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CEF83CE1-9429-4C25-933C-85D31CC074CC}"/>
                </a:ext>
              </a:extLst>
            </p:cNvPr>
            <p:cNvSpPr/>
            <p:nvPr/>
          </p:nvSpPr>
          <p:spPr>
            <a:xfrm rot="10800000" flipH="1">
              <a:off x="5097416" y="2328354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550F436-1A3B-4764-8F82-C3E329AB3D39}"/>
                </a:ext>
              </a:extLst>
            </p:cNvPr>
            <p:cNvSpPr/>
            <p:nvPr/>
          </p:nvSpPr>
          <p:spPr>
            <a:xfrm>
              <a:off x="5457776" y="2298433"/>
              <a:ext cx="53252" cy="5325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50196C9B-EA10-4CCF-92A3-7AFE0DA6252A}"/>
              </a:ext>
            </a:extLst>
          </p:cNvPr>
          <p:cNvGrpSpPr/>
          <p:nvPr/>
        </p:nvGrpSpPr>
        <p:grpSpPr>
          <a:xfrm>
            <a:off x="6870943" y="2121162"/>
            <a:ext cx="747266" cy="428783"/>
            <a:chOff x="6925766" y="2118646"/>
            <a:chExt cx="747266" cy="428783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F5BD6E06-620A-4578-8202-D7730DC5531D}"/>
                </a:ext>
              </a:extLst>
            </p:cNvPr>
            <p:cNvSpPr/>
            <p:nvPr/>
          </p:nvSpPr>
          <p:spPr>
            <a:xfrm flipH="1">
              <a:off x="6925766" y="2118647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49C740E-14AB-4EF3-8C2C-EC65E5A3783C}"/>
                </a:ext>
              </a:extLst>
            </p:cNvPr>
            <p:cNvSpPr/>
            <p:nvPr/>
          </p:nvSpPr>
          <p:spPr>
            <a:xfrm rot="10800000" flipH="1">
              <a:off x="6925766" y="2118646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40C3AD9-0B97-4A6B-B384-D16E8A769160}"/>
                </a:ext>
              </a:extLst>
            </p:cNvPr>
            <p:cNvSpPr/>
            <p:nvPr/>
          </p:nvSpPr>
          <p:spPr>
            <a:xfrm>
              <a:off x="7271760" y="2306411"/>
              <a:ext cx="53252" cy="5325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4" name="Textfeld 53">
            <a:extLst>
              <a:ext uri="{FF2B5EF4-FFF2-40B4-BE49-F238E27FC236}">
                <a16:creationId xmlns:a16="http://schemas.microsoft.com/office/drawing/2014/main" id="{777ECDBC-5514-4122-B373-E9F4897513A1}"/>
              </a:ext>
            </a:extLst>
          </p:cNvPr>
          <p:cNvSpPr txBox="1"/>
          <p:nvPr/>
        </p:nvSpPr>
        <p:spPr>
          <a:xfrm>
            <a:off x="1576327" y="2790588"/>
            <a:ext cx="307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Doppelt achsensymmetrisch</a:t>
            </a:r>
          </a:p>
          <a:p>
            <a:r>
              <a:rPr lang="de-DE" dirty="0"/>
              <a:t>und punktsymmetrisch</a:t>
            </a:r>
            <a:endParaRPr lang="de-CH" dirty="0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0976D702-055F-4F04-A7C9-50143C19C97C}"/>
              </a:ext>
            </a:extLst>
          </p:cNvPr>
          <p:cNvGrpSpPr/>
          <p:nvPr/>
        </p:nvGrpSpPr>
        <p:grpSpPr>
          <a:xfrm>
            <a:off x="5268472" y="2705731"/>
            <a:ext cx="1919397" cy="1037884"/>
            <a:chOff x="8043530" y="2746926"/>
            <a:chExt cx="1919397" cy="1037884"/>
          </a:xfrm>
        </p:grpSpPr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5779CFB-DE25-459C-A515-0D914FF24088}"/>
                </a:ext>
              </a:extLst>
            </p:cNvPr>
            <p:cNvSpPr/>
            <p:nvPr/>
          </p:nvSpPr>
          <p:spPr>
            <a:xfrm rot="10800000">
              <a:off x="8337251" y="3257152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380F969D-81E4-493C-8CD2-58DDC8FC1DF6}"/>
                </a:ext>
              </a:extLst>
            </p:cNvPr>
            <p:cNvSpPr/>
            <p:nvPr/>
          </p:nvSpPr>
          <p:spPr>
            <a:xfrm flipH="1">
              <a:off x="8337252" y="2827205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C6A3D084-AC81-4860-91E6-41B405CEB3C7}"/>
                </a:ext>
              </a:extLst>
            </p:cNvPr>
            <p:cNvGrpSpPr/>
            <p:nvPr/>
          </p:nvGrpSpPr>
          <p:grpSpPr>
            <a:xfrm rot="5400000">
              <a:off x="8573864" y="2296870"/>
              <a:ext cx="858729" cy="1919397"/>
              <a:chOff x="2025254" y="547878"/>
              <a:chExt cx="858729" cy="1919397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DF5FCB85-3F3A-45BF-BB5A-E3CD2ACF70C9}"/>
                  </a:ext>
                </a:extLst>
              </p:cNvPr>
              <p:cNvSpPr/>
              <p:nvPr/>
            </p:nvSpPr>
            <p:spPr>
              <a:xfrm rot="16200000">
                <a:off x="1866012" y="835515"/>
                <a:ext cx="747266" cy="428782"/>
              </a:xfrm>
              <a:custGeom>
                <a:avLst/>
                <a:gdLst>
                  <a:gd name="connsiteX0" fmla="*/ 10632 w 5773479"/>
                  <a:gd name="connsiteY0" fmla="*/ 0 h 3306726"/>
                  <a:gd name="connsiteX1" fmla="*/ 5773479 w 5773479"/>
                  <a:gd name="connsiteY1" fmla="*/ 3306726 h 3306726"/>
                  <a:gd name="connsiteX2" fmla="*/ 0 w 5773479"/>
                  <a:gd name="connsiteY2" fmla="*/ 3306726 h 3306726"/>
                  <a:gd name="connsiteX3" fmla="*/ 10632 w 5773479"/>
                  <a:gd name="connsiteY3" fmla="*/ 0 h 330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73479" h="3306726">
                    <a:moveTo>
                      <a:pt x="10632" y="0"/>
                    </a:moveTo>
                    <a:lnTo>
                      <a:pt x="5773479" y="3306726"/>
                    </a:lnTo>
                    <a:lnTo>
                      <a:pt x="0" y="3306726"/>
                    </a:lnTo>
                    <a:lnTo>
                      <a:pt x="1063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C10BFB5B-9404-46A8-ABFD-295E10E2508B}"/>
                  </a:ext>
                </a:extLst>
              </p:cNvPr>
              <p:cNvSpPr/>
              <p:nvPr/>
            </p:nvSpPr>
            <p:spPr>
              <a:xfrm rot="5400000" flipH="1">
                <a:off x="2295959" y="835516"/>
                <a:ext cx="747266" cy="428782"/>
              </a:xfrm>
              <a:custGeom>
                <a:avLst/>
                <a:gdLst>
                  <a:gd name="connsiteX0" fmla="*/ 10632 w 5773479"/>
                  <a:gd name="connsiteY0" fmla="*/ 0 h 3306726"/>
                  <a:gd name="connsiteX1" fmla="*/ 5773479 w 5773479"/>
                  <a:gd name="connsiteY1" fmla="*/ 3306726 h 3306726"/>
                  <a:gd name="connsiteX2" fmla="*/ 0 w 5773479"/>
                  <a:gd name="connsiteY2" fmla="*/ 3306726 h 3306726"/>
                  <a:gd name="connsiteX3" fmla="*/ 10632 w 5773479"/>
                  <a:gd name="connsiteY3" fmla="*/ 0 h 330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73479" h="3306726">
                    <a:moveTo>
                      <a:pt x="10632" y="0"/>
                    </a:moveTo>
                    <a:lnTo>
                      <a:pt x="5773479" y="3306726"/>
                    </a:lnTo>
                    <a:lnTo>
                      <a:pt x="0" y="3306726"/>
                    </a:lnTo>
                    <a:lnTo>
                      <a:pt x="1063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918B1008-9813-4BF7-A3A0-C8231582CC4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494340" y="1507577"/>
                <a:ext cx="19193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9A54CE64-A9CD-4AAC-9ACE-1B3ACED9BCFC}"/>
                </a:ext>
              </a:extLst>
            </p:cNvPr>
            <p:cNvCxnSpPr>
              <a:cxnSpLocks/>
            </p:cNvCxnSpPr>
            <p:nvPr/>
          </p:nvCxnSpPr>
          <p:spPr>
            <a:xfrm>
              <a:off x="9084090" y="2746926"/>
              <a:ext cx="285" cy="1037884"/>
            </a:xfrm>
            <a:prstGeom prst="line">
              <a:avLst/>
            </a:prstGeom>
            <a:ln w="19050">
              <a:solidFill>
                <a:srgbClr val="C0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990E3A6B-6FEA-4B08-950C-ED13E827E468}"/>
                </a:ext>
              </a:extLst>
            </p:cNvPr>
            <p:cNvSpPr/>
            <p:nvPr/>
          </p:nvSpPr>
          <p:spPr>
            <a:xfrm>
              <a:off x="9057464" y="3229362"/>
              <a:ext cx="53252" cy="5325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76578902-38DA-428F-8C75-861D7E162F16}"/>
              </a:ext>
            </a:extLst>
          </p:cNvPr>
          <p:cNvGrpSpPr/>
          <p:nvPr/>
        </p:nvGrpSpPr>
        <p:grpSpPr>
          <a:xfrm>
            <a:off x="5048630" y="3732402"/>
            <a:ext cx="1179541" cy="747266"/>
            <a:chOff x="5084143" y="3732402"/>
            <a:chExt cx="1179541" cy="74726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962F7A44-3F08-4D41-B5FB-B9FC5C13F6DD}"/>
                </a:ext>
              </a:extLst>
            </p:cNvPr>
            <p:cNvSpPr/>
            <p:nvPr/>
          </p:nvSpPr>
          <p:spPr>
            <a:xfrm flipH="1">
              <a:off x="5084143" y="3741563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CE8C71FE-680B-4F9A-A9D3-8FF16D15B2E1}"/>
                </a:ext>
              </a:extLst>
            </p:cNvPr>
            <p:cNvSpPr/>
            <p:nvPr/>
          </p:nvSpPr>
          <p:spPr>
            <a:xfrm rot="5400000" flipH="1">
              <a:off x="5675660" y="3891644"/>
              <a:ext cx="747266" cy="428782"/>
            </a:xfrm>
            <a:custGeom>
              <a:avLst/>
              <a:gdLst>
                <a:gd name="connsiteX0" fmla="*/ 10632 w 5773479"/>
                <a:gd name="connsiteY0" fmla="*/ 0 h 3306726"/>
                <a:gd name="connsiteX1" fmla="*/ 5773479 w 5773479"/>
                <a:gd name="connsiteY1" fmla="*/ 3306726 h 3306726"/>
                <a:gd name="connsiteX2" fmla="*/ 0 w 5773479"/>
                <a:gd name="connsiteY2" fmla="*/ 3306726 h 3306726"/>
                <a:gd name="connsiteX3" fmla="*/ 10632 w 5773479"/>
                <a:gd name="connsiteY3" fmla="*/ 0 h 33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3479" h="3306726">
                  <a:moveTo>
                    <a:pt x="10632" y="0"/>
                  </a:moveTo>
                  <a:lnTo>
                    <a:pt x="5773479" y="3306726"/>
                  </a:lnTo>
                  <a:lnTo>
                    <a:pt x="0" y="3306726"/>
                  </a:lnTo>
                  <a:lnTo>
                    <a:pt x="10632" y="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70" name="Textfeld 69">
            <a:extLst>
              <a:ext uri="{FF2B5EF4-FFF2-40B4-BE49-F238E27FC236}">
                <a16:creationId xmlns:a16="http://schemas.microsoft.com/office/drawing/2014/main" id="{BAB701E3-EBB5-4E6C-AD13-289B2D287DDF}"/>
              </a:ext>
            </a:extLst>
          </p:cNvPr>
          <p:cNvSpPr txBox="1"/>
          <p:nvPr/>
        </p:nvSpPr>
        <p:spPr>
          <a:xfrm>
            <a:off x="1576326" y="3812076"/>
            <a:ext cx="244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Ohne Symmetrie</a:t>
            </a:r>
            <a:endParaRPr lang="de-CH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44D6B003-6065-47BB-A26B-407F633723C2}"/>
              </a:ext>
            </a:extLst>
          </p:cNvPr>
          <p:cNvSpPr txBox="1"/>
          <p:nvPr/>
        </p:nvSpPr>
        <p:spPr>
          <a:xfrm>
            <a:off x="1576326" y="4554400"/>
            <a:ext cx="26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Vierfach </a:t>
            </a:r>
            <a:r>
              <a:rPr lang="de-DE" dirty="0" err="1"/>
              <a:t>drehymmetrisch</a:t>
            </a:r>
            <a:endParaRPr lang="de-CH" dirty="0"/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DF83EFA4-46B9-4FCC-9912-B9B790209028}"/>
              </a:ext>
            </a:extLst>
          </p:cNvPr>
          <p:cNvGrpSpPr/>
          <p:nvPr/>
        </p:nvGrpSpPr>
        <p:grpSpPr>
          <a:xfrm>
            <a:off x="6548440" y="4022238"/>
            <a:ext cx="1497211" cy="1493940"/>
            <a:chOff x="6305229" y="3800815"/>
            <a:chExt cx="1497211" cy="1493940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4588712A-EB5B-4C05-A34C-F917B947C5CD}"/>
                </a:ext>
              </a:extLst>
            </p:cNvPr>
            <p:cNvGrpSpPr/>
            <p:nvPr/>
          </p:nvGrpSpPr>
          <p:grpSpPr>
            <a:xfrm>
              <a:off x="6305229" y="3800815"/>
              <a:ext cx="1497211" cy="1493940"/>
              <a:chOff x="7892928" y="3097229"/>
              <a:chExt cx="1497211" cy="1493940"/>
            </a:xfrm>
          </p:grpSpPr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B58CFF40-AB40-477D-A63F-3D8E91A041CC}"/>
                  </a:ext>
                </a:extLst>
              </p:cNvPr>
              <p:cNvSpPr/>
              <p:nvPr/>
            </p:nvSpPr>
            <p:spPr>
              <a:xfrm rot="5400000" flipH="1">
                <a:off x="8480952" y="3256471"/>
                <a:ext cx="747266" cy="428782"/>
              </a:xfrm>
              <a:custGeom>
                <a:avLst/>
                <a:gdLst>
                  <a:gd name="connsiteX0" fmla="*/ 10632 w 5773479"/>
                  <a:gd name="connsiteY0" fmla="*/ 0 h 3306726"/>
                  <a:gd name="connsiteX1" fmla="*/ 5773479 w 5773479"/>
                  <a:gd name="connsiteY1" fmla="*/ 3306726 h 3306726"/>
                  <a:gd name="connsiteX2" fmla="*/ 0 w 5773479"/>
                  <a:gd name="connsiteY2" fmla="*/ 3306726 h 3306726"/>
                  <a:gd name="connsiteX3" fmla="*/ 10632 w 5773479"/>
                  <a:gd name="connsiteY3" fmla="*/ 0 h 330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73479" h="3306726">
                    <a:moveTo>
                      <a:pt x="10632" y="0"/>
                    </a:moveTo>
                    <a:lnTo>
                      <a:pt x="5773479" y="3306726"/>
                    </a:lnTo>
                    <a:lnTo>
                      <a:pt x="0" y="3306726"/>
                    </a:lnTo>
                    <a:lnTo>
                      <a:pt x="1063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50C5D409-8525-4E5B-8E2F-5442FD524E69}"/>
                  </a:ext>
                </a:extLst>
              </p:cNvPr>
              <p:cNvSpPr/>
              <p:nvPr/>
            </p:nvSpPr>
            <p:spPr>
              <a:xfrm flipH="1">
                <a:off x="7892928" y="3415713"/>
                <a:ext cx="747266" cy="428782"/>
              </a:xfrm>
              <a:custGeom>
                <a:avLst/>
                <a:gdLst>
                  <a:gd name="connsiteX0" fmla="*/ 10632 w 5773479"/>
                  <a:gd name="connsiteY0" fmla="*/ 0 h 3306726"/>
                  <a:gd name="connsiteX1" fmla="*/ 5773479 w 5773479"/>
                  <a:gd name="connsiteY1" fmla="*/ 3306726 h 3306726"/>
                  <a:gd name="connsiteX2" fmla="*/ 0 w 5773479"/>
                  <a:gd name="connsiteY2" fmla="*/ 3306726 h 3306726"/>
                  <a:gd name="connsiteX3" fmla="*/ 10632 w 5773479"/>
                  <a:gd name="connsiteY3" fmla="*/ 0 h 330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73479" h="3306726">
                    <a:moveTo>
                      <a:pt x="10632" y="0"/>
                    </a:moveTo>
                    <a:lnTo>
                      <a:pt x="5773479" y="3306726"/>
                    </a:lnTo>
                    <a:lnTo>
                      <a:pt x="0" y="3306726"/>
                    </a:lnTo>
                    <a:lnTo>
                      <a:pt x="1063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grpSp>
            <p:nvGrpSpPr>
              <p:cNvPr id="75" name="Gruppieren 74">
                <a:extLst>
                  <a:ext uri="{FF2B5EF4-FFF2-40B4-BE49-F238E27FC236}">
                    <a16:creationId xmlns:a16="http://schemas.microsoft.com/office/drawing/2014/main" id="{1AF3275C-A377-49D9-90E6-DD58EE1E7193}"/>
                  </a:ext>
                </a:extLst>
              </p:cNvPr>
              <p:cNvGrpSpPr/>
              <p:nvPr/>
            </p:nvGrpSpPr>
            <p:grpSpPr>
              <a:xfrm rot="10800000">
                <a:off x="8214091" y="3843903"/>
                <a:ext cx="1176048" cy="747266"/>
                <a:chOff x="8045328" y="3249629"/>
                <a:chExt cx="1176048" cy="747266"/>
              </a:xfrm>
            </p:grpSpPr>
            <p:sp>
              <p:nvSpPr>
                <p:cNvPr id="73" name="Freihandform: Form 72">
                  <a:extLst>
                    <a:ext uri="{FF2B5EF4-FFF2-40B4-BE49-F238E27FC236}">
                      <a16:creationId xmlns:a16="http://schemas.microsoft.com/office/drawing/2014/main" id="{9A25BC4C-B8AC-41C2-933E-EE060A9FAB56}"/>
                    </a:ext>
                  </a:extLst>
                </p:cNvPr>
                <p:cNvSpPr/>
                <p:nvPr/>
              </p:nvSpPr>
              <p:spPr>
                <a:xfrm rot="5400000" flipH="1">
                  <a:off x="8633352" y="3408871"/>
                  <a:ext cx="747266" cy="428782"/>
                </a:xfrm>
                <a:custGeom>
                  <a:avLst/>
                  <a:gdLst>
                    <a:gd name="connsiteX0" fmla="*/ 10632 w 5773479"/>
                    <a:gd name="connsiteY0" fmla="*/ 0 h 3306726"/>
                    <a:gd name="connsiteX1" fmla="*/ 5773479 w 5773479"/>
                    <a:gd name="connsiteY1" fmla="*/ 3306726 h 3306726"/>
                    <a:gd name="connsiteX2" fmla="*/ 0 w 5773479"/>
                    <a:gd name="connsiteY2" fmla="*/ 3306726 h 3306726"/>
                    <a:gd name="connsiteX3" fmla="*/ 10632 w 5773479"/>
                    <a:gd name="connsiteY3" fmla="*/ 0 h 3306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73479" h="3306726">
                      <a:moveTo>
                        <a:pt x="10632" y="0"/>
                      </a:moveTo>
                      <a:lnTo>
                        <a:pt x="5773479" y="3306726"/>
                      </a:lnTo>
                      <a:lnTo>
                        <a:pt x="0" y="3306726"/>
                      </a:lnTo>
                      <a:lnTo>
                        <a:pt x="10632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/>
                </a:p>
              </p:txBody>
            </p:sp>
            <p:sp>
              <p:nvSpPr>
                <p:cNvPr id="74" name="Freihandform: Form 73">
                  <a:extLst>
                    <a:ext uri="{FF2B5EF4-FFF2-40B4-BE49-F238E27FC236}">
                      <a16:creationId xmlns:a16="http://schemas.microsoft.com/office/drawing/2014/main" id="{B1069AC2-E20D-4B98-9FC9-B08FE4165051}"/>
                    </a:ext>
                  </a:extLst>
                </p:cNvPr>
                <p:cNvSpPr/>
                <p:nvPr/>
              </p:nvSpPr>
              <p:spPr>
                <a:xfrm flipH="1">
                  <a:off x="8045328" y="3568113"/>
                  <a:ext cx="747266" cy="428782"/>
                </a:xfrm>
                <a:custGeom>
                  <a:avLst/>
                  <a:gdLst>
                    <a:gd name="connsiteX0" fmla="*/ 10632 w 5773479"/>
                    <a:gd name="connsiteY0" fmla="*/ 0 h 3306726"/>
                    <a:gd name="connsiteX1" fmla="*/ 5773479 w 5773479"/>
                    <a:gd name="connsiteY1" fmla="*/ 3306726 h 3306726"/>
                    <a:gd name="connsiteX2" fmla="*/ 0 w 5773479"/>
                    <a:gd name="connsiteY2" fmla="*/ 3306726 h 3306726"/>
                    <a:gd name="connsiteX3" fmla="*/ 10632 w 5773479"/>
                    <a:gd name="connsiteY3" fmla="*/ 0 h 3306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73479" h="3306726">
                      <a:moveTo>
                        <a:pt x="10632" y="0"/>
                      </a:moveTo>
                      <a:lnTo>
                        <a:pt x="5773479" y="3306726"/>
                      </a:lnTo>
                      <a:lnTo>
                        <a:pt x="0" y="3306726"/>
                      </a:lnTo>
                      <a:lnTo>
                        <a:pt x="10632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/>
                </a:p>
              </p:txBody>
            </p:sp>
          </p:grpSp>
        </p:grpSp>
        <p:sp>
          <p:nvSpPr>
            <p:cNvPr id="78" name="Stern: 4 Zacken 77">
              <a:extLst>
                <a:ext uri="{FF2B5EF4-FFF2-40B4-BE49-F238E27FC236}">
                  <a16:creationId xmlns:a16="http://schemas.microsoft.com/office/drawing/2014/main" id="{29465F94-B6E6-48AF-8727-080DADAAAB75}"/>
                </a:ext>
              </a:extLst>
            </p:cNvPr>
            <p:cNvSpPr/>
            <p:nvPr/>
          </p:nvSpPr>
          <p:spPr>
            <a:xfrm>
              <a:off x="6954916" y="4444396"/>
              <a:ext cx="200025" cy="200025"/>
            </a:xfrm>
            <a:prstGeom prst="star4">
              <a:avLst>
                <a:gd name="adj" fmla="val 17708"/>
              </a:avLst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045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BB39046-E7E9-466C-9378-94772A6E50E2}"/>
              </a:ext>
            </a:extLst>
          </p:cNvPr>
          <p:cNvSpPr/>
          <p:nvPr/>
        </p:nvSpPr>
        <p:spPr>
          <a:xfrm>
            <a:off x="319405" y="264736"/>
            <a:ext cx="421259" cy="41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4">
                    <a:lumMod val="75000"/>
                  </a:schemeClr>
                </a:solidFill>
              </a:rPr>
              <a:t>U1</a:t>
            </a:r>
            <a:endParaRPr lang="de-CH" sz="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CBCBBD28-0EFB-48CF-84DA-0FCE75BEAC52}"/>
              </a:ext>
            </a:extLst>
          </p:cNvPr>
          <p:cNvGrpSpPr/>
          <p:nvPr/>
        </p:nvGrpSpPr>
        <p:grpSpPr>
          <a:xfrm>
            <a:off x="6319810" y="5968754"/>
            <a:ext cx="5514964" cy="615986"/>
            <a:chOff x="6319810" y="5968754"/>
            <a:chExt cx="5514964" cy="615986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3575EBD-A7B7-4219-A1E3-7F3E4BD5FCA6}"/>
                </a:ext>
              </a:extLst>
            </p:cNvPr>
            <p:cNvGrpSpPr/>
            <p:nvPr/>
          </p:nvGrpSpPr>
          <p:grpSpPr>
            <a:xfrm>
              <a:off x="11218788" y="5968754"/>
              <a:ext cx="615986" cy="615986"/>
              <a:chOff x="882502" y="5741581"/>
              <a:chExt cx="615986" cy="615986"/>
            </a:xfrm>
          </p:grpSpPr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625CB0EF-F09B-41E9-82B4-F1CA93A02B0F}"/>
                  </a:ext>
                </a:extLst>
              </p:cNvPr>
              <p:cNvSpPr/>
              <p:nvPr/>
            </p:nvSpPr>
            <p:spPr>
              <a:xfrm>
                <a:off x="882502" y="5741581"/>
                <a:ext cx="615986" cy="6159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" name="Gleichschenkliges Dreieck 2">
                <a:extLst>
                  <a:ext uri="{FF2B5EF4-FFF2-40B4-BE49-F238E27FC236}">
                    <a16:creationId xmlns:a16="http://schemas.microsoft.com/office/drawing/2014/main" id="{1CF8B5E5-E799-4878-B7C5-26F139B7E23C}"/>
                  </a:ext>
                </a:extLst>
              </p:cNvPr>
              <p:cNvSpPr/>
              <p:nvPr/>
            </p:nvSpPr>
            <p:spPr>
              <a:xfrm rot="5400000">
                <a:off x="972724" y="5846414"/>
                <a:ext cx="435541" cy="406319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B1BD2048-D965-4B23-9626-66032642088E}"/>
                </a:ext>
              </a:extLst>
            </p:cNvPr>
            <p:cNvSpPr txBox="1"/>
            <p:nvPr/>
          </p:nvSpPr>
          <p:spPr>
            <a:xfrm>
              <a:off x="6319810" y="6091583"/>
              <a:ext cx="506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1"/>
                  </a:solidFill>
                </a:rPr>
                <a:t>Erkläre dir die Darstellung, bevor du weiterfährst.</a:t>
              </a:r>
            </a:p>
          </p:txBody>
        </p:sp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6D213FB0-95EB-4BA9-AE9D-496080D3019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/>
          <a:stretch/>
        </p:blipFill>
        <p:spPr bwMode="auto">
          <a:xfrm>
            <a:off x="3298018" y="676656"/>
            <a:ext cx="4814289" cy="4949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827A0AE-2383-403E-B12B-5098580A3EAE}"/>
              </a:ext>
            </a:extLst>
          </p:cNvPr>
          <p:cNvGrpSpPr/>
          <p:nvPr/>
        </p:nvGrpSpPr>
        <p:grpSpPr>
          <a:xfrm rot="5400000">
            <a:off x="5053030" y="1780615"/>
            <a:ext cx="2283130" cy="2750545"/>
            <a:chOff x="7798385" y="998863"/>
            <a:chExt cx="2283130" cy="2750545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DEFA79F8-B4E4-413A-AD77-9062DB306440}"/>
                </a:ext>
              </a:extLst>
            </p:cNvPr>
            <p:cNvSpPr/>
            <p:nvPr/>
          </p:nvSpPr>
          <p:spPr>
            <a:xfrm rot="8100000">
              <a:off x="7798385" y="998863"/>
              <a:ext cx="2283130" cy="2283130"/>
            </a:xfrm>
            <a:custGeom>
              <a:avLst/>
              <a:gdLst>
                <a:gd name="connsiteX0" fmla="*/ 0 w 3157870"/>
                <a:gd name="connsiteY0" fmla="*/ 10633 h 3157870"/>
                <a:gd name="connsiteX1" fmla="*/ 3157870 w 3157870"/>
                <a:gd name="connsiteY1" fmla="*/ 3157870 h 3157870"/>
                <a:gd name="connsiteX2" fmla="*/ 3147237 w 3157870"/>
                <a:gd name="connsiteY2" fmla="*/ 0 h 3157870"/>
                <a:gd name="connsiteX3" fmla="*/ 0 w 3157870"/>
                <a:gd name="connsiteY3" fmla="*/ 10633 h 315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7870" h="3157870">
                  <a:moveTo>
                    <a:pt x="0" y="10633"/>
                  </a:moveTo>
                  <a:lnTo>
                    <a:pt x="3157870" y="3157870"/>
                  </a:lnTo>
                  <a:cubicBezTo>
                    <a:pt x="3154326" y="2105247"/>
                    <a:pt x="3150781" y="1052623"/>
                    <a:pt x="3147237" y="0"/>
                  </a:cubicBezTo>
                  <a:lnTo>
                    <a:pt x="0" y="10633"/>
                  </a:lnTo>
                  <a:close/>
                </a:path>
              </a:pathLst>
            </a:custGeom>
            <a:solidFill>
              <a:schemeClr val="bg1">
                <a:lumMod val="65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C42894BF-B987-4EAE-A86F-7FB79A0AA259}"/>
                </a:ext>
              </a:extLst>
            </p:cNvPr>
            <p:cNvSpPr/>
            <p:nvPr/>
          </p:nvSpPr>
          <p:spPr>
            <a:xfrm rot="5400000">
              <a:off x="8142502" y="1339699"/>
              <a:ext cx="1592852" cy="1592852"/>
            </a:xfrm>
            <a:prstGeom prst="arc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Bogen 46">
              <a:extLst>
                <a:ext uri="{FF2B5EF4-FFF2-40B4-BE49-F238E27FC236}">
                  <a16:creationId xmlns:a16="http://schemas.microsoft.com/office/drawing/2014/main" id="{E60AF642-6066-4F67-B485-ACB14117056D}"/>
                </a:ext>
              </a:extLst>
            </p:cNvPr>
            <p:cNvSpPr/>
            <p:nvPr/>
          </p:nvSpPr>
          <p:spPr>
            <a:xfrm rot="10800000">
              <a:off x="8133908" y="1339697"/>
              <a:ext cx="1592853" cy="1592853"/>
            </a:xfrm>
            <a:prstGeom prst="arc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23439F06-E863-48BA-B23F-5C32E92022FF}"/>
                </a:ext>
              </a:extLst>
            </p:cNvPr>
            <p:cNvCxnSpPr>
              <a:stCxn id="9" idx="2"/>
            </p:cNvCxnSpPr>
            <p:nvPr/>
          </p:nvCxnSpPr>
          <p:spPr>
            <a:xfrm flipV="1">
              <a:off x="8945386" y="2126512"/>
              <a:ext cx="17861" cy="16228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0BC6271-AE16-44A2-AAED-995E9595842A}"/>
              </a:ext>
            </a:extLst>
          </p:cNvPr>
          <p:cNvGrpSpPr/>
          <p:nvPr/>
        </p:nvGrpSpPr>
        <p:grpSpPr>
          <a:xfrm>
            <a:off x="4618568" y="83793"/>
            <a:ext cx="2283130" cy="2750545"/>
            <a:chOff x="7798385" y="998863"/>
            <a:chExt cx="2283130" cy="2750545"/>
          </a:xfrm>
        </p:grpSpPr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BC382BFA-AB9A-42C1-AE67-CD1F582F4AC5}"/>
                </a:ext>
              </a:extLst>
            </p:cNvPr>
            <p:cNvSpPr/>
            <p:nvPr/>
          </p:nvSpPr>
          <p:spPr>
            <a:xfrm rot="8100000">
              <a:off x="7798385" y="998863"/>
              <a:ext cx="2283130" cy="2283130"/>
            </a:xfrm>
            <a:custGeom>
              <a:avLst/>
              <a:gdLst>
                <a:gd name="connsiteX0" fmla="*/ 0 w 3157870"/>
                <a:gd name="connsiteY0" fmla="*/ 10633 h 3157870"/>
                <a:gd name="connsiteX1" fmla="*/ 3157870 w 3157870"/>
                <a:gd name="connsiteY1" fmla="*/ 3157870 h 3157870"/>
                <a:gd name="connsiteX2" fmla="*/ 3147237 w 3157870"/>
                <a:gd name="connsiteY2" fmla="*/ 0 h 3157870"/>
                <a:gd name="connsiteX3" fmla="*/ 0 w 3157870"/>
                <a:gd name="connsiteY3" fmla="*/ 10633 h 315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7870" h="3157870">
                  <a:moveTo>
                    <a:pt x="0" y="10633"/>
                  </a:moveTo>
                  <a:lnTo>
                    <a:pt x="3157870" y="3157870"/>
                  </a:lnTo>
                  <a:cubicBezTo>
                    <a:pt x="3154326" y="2105247"/>
                    <a:pt x="3150781" y="1052623"/>
                    <a:pt x="3147237" y="0"/>
                  </a:cubicBezTo>
                  <a:lnTo>
                    <a:pt x="0" y="10633"/>
                  </a:lnTo>
                  <a:close/>
                </a:path>
              </a:pathLst>
            </a:custGeom>
            <a:solidFill>
              <a:schemeClr val="bg1">
                <a:lumMod val="65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Bogen 61">
              <a:extLst>
                <a:ext uri="{FF2B5EF4-FFF2-40B4-BE49-F238E27FC236}">
                  <a16:creationId xmlns:a16="http://schemas.microsoft.com/office/drawing/2014/main" id="{52D44ABE-B285-44EA-BEED-9B157F1269BC}"/>
                </a:ext>
              </a:extLst>
            </p:cNvPr>
            <p:cNvSpPr/>
            <p:nvPr/>
          </p:nvSpPr>
          <p:spPr>
            <a:xfrm rot="5400000">
              <a:off x="8142502" y="1339699"/>
              <a:ext cx="1592852" cy="1592852"/>
            </a:xfrm>
            <a:prstGeom prst="arc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Bogen 62">
              <a:extLst>
                <a:ext uri="{FF2B5EF4-FFF2-40B4-BE49-F238E27FC236}">
                  <a16:creationId xmlns:a16="http://schemas.microsoft.com/office/drawing/2014/main" id="{3D2095F3-4545-4AA6-8367-A80445AC7FD2}"/>
                </a:ext>
              </a:extLst>
            </p:cNvPr>
            <p:cNvSpPr/>
            <p:nvPr/>
          </p:nvSpPr>
          <p:spPr>
            <a:xfrm rot="10800000">
              <a:off x="8133908" y="1339697"/>
              <a:ext cx="1592853" cy="1592853"/>
            </a:xfrm>
            <a:prstGeom prst="arc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9FF61257-C7FA-4155-8C2D-C7D676E14C61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V="1">
              <a:off x="8945386" y="2126512"/>
              <a:ext cx="17861" cy="16228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EC93768D-E986-46F9-B0D5-1235AD1B0539}"/>
              </a:ext>
            </a:extLst>
          </p:cNvPr>
          <p:cNvGrpSpPr/>
          <p:nvPr/>
        </p:nvGrpSpPr>
        <p:grpSpPr>
          <a:xfrm>
            <a:off x="4899360" y="1134533"/>
            <a:ext cx="1780840" cy="171117"/>
            <a:chOff x="4899360" y="1134533"/>
            <a:chExt cx="1780840" cy="171117"/>
          </a:xfrm>
        </p:grpSpPr>
        <p:sp>
          <p:nvSpPr>
            <p:cNvPr id="19" name="Pfeil: nach rechts 18">
              <a:extLst>
                <a:ext uri="{FF2B5EF4-FFF2-40B4-BE49-F238E27FC236}">
                  <a16:creationId xmlns:a16="http://schemas.microsoft.com/office/drawing/2014/main" id="{0D4E99EE-A7F2-4A3F-9625-DF52D43C293C}"/>
                </a:ext>
              </a:extLst>
            </p:cNvPr>
            <p:cNvSpPr/>
            <p:nvPr/>
          </p:nvSpPr>
          <p:spPr>
            <a:xfrm>
              <a:off x="5801291" y="1134533"/>
              <a:ext cx="878909" cy="171117"/>
            </a:xfrm>
            <a:prstGeom prst="rightArrow">
              <a:avLst>
                <a:gd name="adj1" fmla="val 50000"/>
                <a:gd name="adj2" fmla="val 8431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5" name="Pfeil: nach rechts 64">
              <a:extLst>
                <a:ext uri="{FF2B5EF4-FFF2-40B4-BE49-F238E27FC236}">
                  <a16:creationId xmlns:a16="http://schemas.microsoft.com/office/drawing/2014/main" id="{E6F59446-8625-44F0-9D28-E7EB5A145DD7}"/>
                </a:ext>
              </a:extLst>
            </p:cNvPr>
            <p:cNvSpPr/>
            <p:nvPr/>
          </p:nvSpPr>
          <p:spPr>
            <a:xfrm flipH="1">
              <a:off x="4899360" y="1134533"/>
              <a:ext cx="878909" cy="171117"/>
            </a:xfrm>
            <a:prstGeom prst="rightArrow">
              <a:avLst>
                <a:gd name="adj1" fmla="val 50000"/>
                <a:gd name="adj2" fmla="val 8431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57CBE6D2-AD8E-4592-B2F6-CEA85AD7E76E}"/>
              </a:ext>
            </a:extLst>
          </p:cNvPr>
          <p:cNvSpPr/>
          <p:nvPr/>
        </p:nvSpPr>
        <p:spPr>
          <a:xfrm>
            <a:off x="6664606" y="118650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0B3930C2-CF9B-4F7E-8C8A-582D1C892BD7}"/>
              </a:ext>
            </a:extLst>
          </p:cNvPr>
          <p:cNvSpPr/>
          <p:nvPr/>
        </p:nvSpPr>
        <p:spPr>
          <a:xfrm>
            <a:off x="4877068" y="12045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DFA51BC-E7A4-4325-9A4A-E2617B4E8488}"/>
              </a:ext>
            </a:extLst>
          </p:cNvPr>
          <p:cNvGrpSpPr/>
          <p:nvPr/>
        </p:nvGrpSpPr>
        <p:grpSpPr>
          <a:xfrm rot="5400000">
            <a:off x="5856701" y="3119071"/>
            <a:ext cx="1137397" cy="109290"/>
            <a:chOff x="5051760" y="1286933"/>
            <a:chExt cx="1780840" cy="171117"/>
          </a:xfrm>
        </p:grpSpPr>
        <p:sp>
          <p:nvSpPr>
            <p:cNvPr id="67" name="Pfeil: nach rechts 66">
              <a:extLst>
                <a:ext uri="{FF2B5EF4-FFF2-40B4-BE49-F238E27FC236}">
                  <a16:creationId xmlns:a16="http://schemas.microsoft.com/office/drawing/2014/main" id="{9DE59AD6-D165-49E4-9799-A59E7FE31989}"/>
                </a:ext>
              </a:extLst>
            </p:cNvPr>
            <p:cNvSpPr/>
            <p:nvPr/>
          </p:nvSpPr>
          <p:spPr>
            <a:xfrm>
              <a:off x="5953691" y="1286933"/>
              <a:ext cx="878909" cy="171117"/>
            </a:xfrm>
            <a:prstGeom prst="rightArrow">
              <a:avLst>
                <a:gd name="adj1" fmla="val 50000"/>
                <a:gd name="adj2" fmla="val 8431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8" name="Pfeil: nach rechts 67">
              <a:extLst>
                <a:ext uri="{FF2B5EF4-FFF2-40B4-BE49-F238E27FC236}">
                  <a16:creationId xmlns:a16="http://schemas.microsoft.com/office/drawing/2014/main" id="{87CDF0A2-DF49-44E9-A150-87336378DAEA}"/>
                </a:ext>
              </a:extLst>
            </p:cNvPr>
            <p:cNvSpPr/>
            <p:nvPr/>
          </p:nvSpPr>
          <p:spPr>
            <a:xfrm flipH="1">
              <a:off x="5051760" y="1286933"/>
              <a:ext cx="878909" cy="171117"/>
            </a:xfrm>
            <a:prstGeom prst="rightArrow">
              <a:avLst>
                <a:gd name="adj1" fmla="val 50000"/>
                <a:gd name="adj2" fmla="val 8431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69" name="Ellipse 68">
            <a:extLst>
              <a:ext uri="{FF2B5EF4-FFF2-40B4-BE49-F238E27FC236}">
                <a16:creationId xmlns:a16="http://schemas.microsoft.com/office/drawing/2014/main" id="{F12F2C85-3997-475E-8406-4971DF3190CD}"/>
              </a:ext>
            </a:extLst>
          </p:cNvPr>
          <p:cNvSpPr/>
          <p:nvPr/>
        </p:nvSpPr>
        <p:spPr>
          <a:xfrm>
            <a:off x="6412318" y="257480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EB45B3B-6DD7-4DA9-8708-1BB5F75C5148}"/>
              </a:ext>
            </a:extLst>
          </p:cNvPr>
          <p:cNvSpPr/>
          <p:nvPr/>
        </p:nvSpPr>
        <p:spPr>
          <a:xfrm>
            <a:off x="6411468" y="372404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5796E2B-0670-43BA-9281-263D33C4CE63}"/>
              </a:ext>
            </a:extLst>
          </p:cNvPr>
          <p:cNvGrpSpPr/>
          <p:nvPr/>
        </p:nvGrpSpPr>
        <p:grpSpPr>
          <a:xfrm rot="5400000">
            <a:off x="870583" y="1510419"/>
            <a:ext cx="2283130" cy="2750545"/>
            <a:chOff x="7798385" y="998863"/>
            <a:chExt cx="2283130" cy="2750545"/>
          </a:xfrm>
        </p:grpSpPr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88963669-8EF0-46EF-A470-5DA57CCC11A8}"/>
                </a:ext>
              </a:extLst>
            </p:cNvPr>
            <p:cNvSpPr/>
            <p:nvPr/>
          </p:nvSpPr>
          <p:spPr>
            <a:xfrm rot="8100000">
              <a:off x="7798385" y="998863"/>
              <a:ext cx="2283130" cy="2283130"/>
            </a:xfrm>
            <a:custGeom>
              <a:avLst/>
              <a:gdLst>
                <a:gd name="connsiteX0" fmla="*/ 0 w 3157870"/>
                <a:gd name="connsiteY0" fmla="*/ 10633 h 3157870"/>
                <a:gd name="connsiteX1" fmla="*/ 3157870 w 3157870"/>
                <a:gd name="connsiteY1" fmla="*/ 3157870 h 3157870"/>
                <a:gd name="connsiteX2" fmla="*/ 3147237 w 3157870"/>
                <a:gd name="connsiteY2" fmla="*/ 0 h 3157870"/>
                <a:gd name="connsiteX3" fmla="*/ 0 w 3157870"/>
                <a:gd name="connsiteY3" fmla="*/ 10633 h 315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7870" h="3157870">
                  <a:moveTo>
                    <a:pt x="0" y="10633"/>
                  </a:moveTo>
                  <a:lnTo>
                    <a:pt x="3157870" y="3157870"/>
                  </a:lnTo>
                  <a:cubicBezTo>
                    <a:pt x="3154326" y="2105247"/>
                    <a:pt x="3150781" y="1052623"/>
                    <a:pt x="3147237" y="0"/>
                  </a:cubicBezTo>
                  <a:lnTo>
                    <a:pt x="0" y="10633"/>
                  </a:lnTo>
                  <a:close/>
                </a:path>
              </a:pathLst>
            </a:custGeom>
            <a:solidFill>
              <a:schemeClr val="bg1">
                <a:lumMod val="65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3" name="Bogen 82">
              <a:extLst>
                <a:ext uri="{FF2B5EF4-FFF2-40B4-BE49-F238E27FC236}">
                  <a16:creationId xmlns:a16="http://schemas.microsoft.com/office/drawing/2014/main" id="{4F577535-30F8-4769-848E-7CC2198AE5FA}"/>
                </a:ext>
              </a:extLst>
            </p:cNvPr>
            <p:cNvSpPr/>
            <p:nvPr/>
          </p:nvSpPr>
          <p:spPr>
            <a:xfrm rot="5400000">
              <a:off x="8142502" y="1339699"/>
              <a:ext cx="1592852" cy="1592852"/>
            </a:xfrm>
            <a:prstGeom prst="arc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4" name="Bogen 83">
              <a:extLst>
                <a:ext uri="{FF2B5EF4-FFF2-40B4-BE49-F238E27FC236}">
                  <a16:creationId xmlns:a16="http://schemas.microsoft.com/office/drawing/2014/main" id="{904887ED-DEF5-4FF6-A348-22D3DC5FBC66}"/>
                </a:ext>
              </a:extLst>
            </p:cNvPr>
            <p:cNvSpPr/>
            <p:nvPr/>
          </p:nvSpPr>
          <p:spPr>
            <a:xfrm rot="10800000">
              <a:off x="8133908" y="1339697"/>
              <a:ext cx="1592853" cy="1592853"/>
            </a:xfrm>
            <a:prstGeom prst="arc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28CE2436-1F86-4F67-A7E6-E5BB0378F475}"/>
                </a:ext>
              </a:extLst>
            </p:cNvPr>
            <p:cNvCxnSpPr>
              <a:stCxn id="82" idx="2"/>
            </p:cNvCxnSpPr>
            <p:nvPr/>
          </p:nvCxnSpPr>
          <p:spPr>
            <a:xfrm flipV="1">
              <a:off x="8945386" y="2126512"/>
              <a:ext cx="17861" cy="16228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A31329E-E55B-4E79-B21A-ED563EADC0AF}"/>
              </a:ext>
            </a:extLst>
          </p:cNvPr>
          <p:cNvGrpSpPr/>
          <p:nvPr/>
        </p:nvGrpSpPr>
        <p:grpSpPr>
          <a:xfrm rot="5400000">
            <a:off x="870583" y="1510420"/>
            <a:ext cx="2283130" cy="2750545"/>
            <a:chOff x="7798385" y="998863"/>
            <a:chExt cx="2283130" cy="2750545"/>
          </a:xfrm>
        </p:grpSpPr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4EDD66B9-D809-4A69-A644-FE2E7940CDBF}"/>
                </a:ext>
              </a:extLst>
            </p:cNvPr>
            <p:cNvSpPr/>
            <p:nvPr/>
          </p:nvSpPr>
          <p:spPr>
            <a:xfrm rot="8100000">
              <a:off x="7798385" y="998863"/>
              <a:ext cx="2283130" cy="2283130"/>
            </a:xfrm>
            <a:custGeom>
              <a:avLst/>
              <a:gdLst>
                <a:gd name="connsiteX0" fmla="*/ 0 w 3157870"/>
                <a:gd name="connsiteY0" fmla="*/ 10633 h 3157870"/>
                <a:gd name="connsiteX1" fmla="*/ 3157870 w 3157870"/>
                <a:gd name="connsiteY1" fmla="*/ 3157870 h 3157870"/>
                <a:gd name="connsiteX2" fmla="*/ 3147237 w 3157870"/>
                <a:gd name="connsiteY2" fmla="*/ 0 h 3157870"/>
                <a:gd name="connsiteX3" fmla="*/ 0 w 3157870"/>
                <a:gd name="connsiteY3" fmla="*/ 10633 h 315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7870" h="3157870">
                  <a:moveTo>
                    <a:pt x="0" y="10633"/>
                  </a:moveTo>
                  <a:lnTo>
                    <a:pt x="3157870" y="3157870"/>
                  </a:lnTo>
                  <a:cubicBezTo>
                    <a:pt x="3154326" y="2105247"/>
                    <a:pt x="3150781" y="1052623"/>
                    <a:pt x="3147237" y="0"/>
                  </a:cubicBezTo>
                  <a:lnTo>
                    <a:pt x="0" y="10633"/>
                  </a:lnTo>
                  <a:close/>
                </a:path>
              </a:pathLst>
            </a:custGeom>
            <a:solidFill>
              <a:schemeClr val="bg1">
                <a:lumMod val="65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39" name="Bogen 38">
              <a:extLst>
                <a:ext uri="{FF2B5EF4-FFF2-40B4-BE49-F238E27FC236}">
                  <a16:creationId xmlns:a16="http://schemas.microsoft.com/office/drawing/2014/main" id="{A1A89465-CBBC-4218-8CB6-A8CD9F514935}"/>
                </a:ext>
              </a:extLst>
            </p:cNvPr>
            <p:cNvSpPr/>
            <p:nvPr/>
          </p:nvSpPr>
          <p:spPr>
            <a:xfrm rot="5400000">
              <a:off x="8142502" y="1339699"/>
              <a:ext cx="1592852" cy="1592852"/>
            </a:xfrm>
            <a:prstGeom prst="arc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Bogen 39">
              <a:extLst>
                <a:ext uri="{FF2B5EF4-FFF2-40B4-BE49-F238E27FC236}">
                  <a16:creationId xmlns:a16="http://schemas.microsoft.com/office/drawing/2014/main" id="{48F26AD9-292D-4DDC-90EE-51303F0DF74A}"/>
                </a:ext>
              </a:extLst>
            </p:cNvPr>
            <p:cNvSpPr/>
            <p:nvPr/>
          </p:nvSpPr>
          <p:spPr>
            <a:xfrm rot="10800000">
              <a:off x="8133908" y="1339697"/>
              <a:ext cx="1592853" cy="1592853"/>
            </a:xfrm>
            <a:prstGeom prst="arc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F070CA0A-2075-45E9-A088-55C68237CA91}"/>
                </a:ext>
              </a:extLst>
            </p:cNvPr>
            <p:cNvCxnSpPr>
              <a:stCxn id="38" idx="2"/>
            </p:cNvCxnSpPr>
            <p:nvPr/>
          </p:nvCxnSpPr>
          <p:spPr>
            <a:xfrm flipV="1">
              <a:off x="8945386" y="2126512"/>
              <a:ext cx="17861" cy="16228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9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6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BB39046-E7E9-466C-9378-94772A6E50E2}"/>
              </a:ext>
            </a:extLst>
          </p:cNvPr>
          <p:cNvSpPr/>
          <p:nvPr/>
        </p:nvSpPr>
        <p:spPr>
          <a:xfrm>
            <a:off x="319405" y="264736"/>
            <a:ext cx="421259" cy="411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4">
                    <a:lumMod val="75000"/>
                  </a:schemeClr>
                </a:solidFill>
              </a:rPr>
              <a:t>U1</a:t>
            </a:r>
            <a:endParaRPr lang="de-CH" sz="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6D213FB0-95EB-4BA9-AE9D-496080D3019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/>
          <a:stretch/>
        </p:blipFill>
        <p:spPr bwMode="auto">
          <a:xfrm>
            <a:off x="3299686" y="705294"/>
            <a:ext cx="4869663" cy="48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38B7F29C-B311-4880-88C0-E4660751E320}"/>
              </a:ext>
            </a:extLst>
          </p:cNvPr>
          <p:cNvSpPr/>
          <p:nvPr/>
        </p:nvSpPr>
        <p:spPr>
          <a:xfrm>
            <a:off x="5787373" y="159026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331DE76-8ED9-44A8-AC83-65AB2E97676F}"/>
              </a:ext>
            </a:extLst>
          </p:cNvPr>
          <p:cNvSpPr/>
          <p:nvPr/>
        </p:nvSpPr>
        <p:spPr>
          <a:xfrm>
            <a:off x="5781640" y="47240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Bogen 5">
            <a:extLst>
              <a:ext uri="{FF2B5EF4-FFF2-40B4-BE49-F238E27FC236}">
                <a16:creationId xmlns:a16="http://schemas.microsoft.com/office/drawing/2014/main" id="{415401A7-8F2E-4E18-93F0-D0B5412EC2DB}"/>
              </a:ext>
            </a:extLst>
          </p:cNvPr>
          <p:cNvSpPr/>
          <p:nvPr/>
        </p:nvSpPr>
        <p:spPr>
          <a:xfrm rot="16200000">
            <a:off x="5420208" y="1208591"/>
            <a:ext cx="739462" cy="755375"/>
          </a:xfrm>
          <a:prstGeom prst="arc">
            <a:avLst>
              <a:gd name="adj1" fmla="val 1057931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Bogen 37">
            <a:extLst>
              <a:ext uri="{FF2B5EF4-FFF2-40B4-BE49-F238E27FC236}">
                <a16:creationId xmlns:a16="http://schemas.microsoft.com/office/drawing/2014/main" id="{674D2D53-9A8E-45D1-B6C6-7CB3E3169741}"/>
              </a:ext>
            </a:extLst>
          </p:cNvPr>
          <p:cNvSpPr/>
          <p:nvPr/>
        </p:nvSpPr>
        <p:spPr>
          <a:xfrm rot="16200000">
            <a:off x="4276991" y="1611952"/>
            <a:ext cx="3124820" cy="3127163"/>
          </a:xfrm>
          <a:prstGeom prst="arc">
            <a:avLst>
              <a:gd name="adj1" fmla="val 10725985"/>
              <a:gd name="adj2" fmla="val 0"/>
            </a:avLst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F4C365D-E8F7-44CD-A659-7885F7039099}"/>
              </a:ext>
            </a:extLst>
          </p:cNvPr>
          <p:cNvGrpSpPr/>
          <p:nvPr/>
        </p:nvGrpSpPr>
        <p:grpSpPr>
          <a:xfrm>
            <a:off x="5598355" y="585732"/>
            <a:ext cx="2025723" cy="993730"/>
            <a:chOff x="5587723" y="574881"/>
            <a:chExt cx="2025723" cy="99373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D25BA567-6677-490A-8C41-C49FB1C5D5BA}"/>
                </a:ext>
              </a:extLst>
            </p:cNvPr>
            <p:cNvGrpSpPr/>
            <p:nvPr/>
          </p:nvGrpSpPr>
          <p:grpSpPr>
            <a:xfrm>
              <a:off x="7122245" y="574881"/>
              <a:ext cx="491201" cy="254441"/>
              <a:chOff x="7122245" y="574881"/>
              <a:chExt cx="491201" cy="254441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CD08673A-54EC-44E6-BFC1-B29E98058099}"/>
                  </a:ext>
                </a:extLst>
              </p:cNvPr>
              <p:cNvSpPr/>
              <p:nvPr/>
            </p:nvSpPr>
            <p:spPr>
              <a:xfrm rot="4110895">
                <a:off x="7122245" y="574881"/>
                <a:ext cx="254441" cy="25444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26F3E087-FCE1-4508-9C50-FE762C549CE9}"/>
                  </a:ext>
                </a:extLst>
              </p:cNvPr>
              <p:cNvCxnSpPr>
                <a:cxnSpLocks/>
                <a:endCxn id="41" idx="0"/>
              </p:cNvCxnSpPr>
              <p:nvPr/>
            </p:nvCxnSpPr>
            <p:spPr>
              <a:xfrm rot="4110895">
                <a:off x="7486226" y="481690"/>
                <a:ext cx="0" cy="254441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51D5869-968F-4676-AD4F-7AB2E5B70417}"/>
                </a:ext>
              </a:extLst>
            </p:cNvPr>
            <p:cNvGrpSpPr/>
            <p:nvPr/>
          </p:nvGrpSpPr>
          <p:grpSpPr>
            <a:xfrm>
              <a:off x="5686327" y="1032147"/>
              <a:ext cx="1567254" cy="536464"/>
              <a:chOff x="5686327" y="1032147"/>
              <a:chExt cx="1567254" cy="536464"/>
            </a:xfrm>
          </p:grpSpPr>
          <p:grpSp>
            <p:nvGrpSpPr>
              <p:cNvPr id="42" name="Gruppieren 41">
                <a:extLst>
                  <a:ext uri="{FF2B5EF4-FFF2-40B4-BE49-F238E27FC236}">
                    <a16:creationId xmlns:a16="http://schemas.microsoft.com/office/drawing/2014/main" id="{51ACB8B6-8D55-4414-870F-5DFEB35F5922}"/>
                  </a:ext>
                </a:extLst>
              </p:cNvPr>
              <p:cNvGrpSpPr/>
              <p:nvPr/>
            </p:nvGrpSpPr>
            <p:grpSpPr>
              <a:xfrm rot="2796472">
                <a:off x="6293520" y="424954"/>
                <a:ext cx="352868" cy="1567254"/>
                <a:chOff x="1773141" y="2202511"/>
                <a:chExt cx="352868" cy="1567254"/>
              </a:xfrm>
            </p:grpSpPr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201E7D3F-32F2-4459-9BDC-8BB6E515516B}"/>
                    </a:ext>
                  </a:extLst>
                </p:cNvPr>
                <p:cNvCxnSpPr/>
                <p:nvPr/>
              </p:nvCxnSpPr>
              <p:spPr>
                <a:xfrm flipH="1">
                  <a:off x="1773141" y="2202511"/>
                  <a:ext cx="333955" cy="1567254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888E8115-99D0-4CE4-8900-A42B4DBBBF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06630" y="2202511"/>
                  <a:ext cx="319379" cy="1414854"/>
                </a:xfrm>
                <a:prstGeom prst="line">
                  <a:avLst/>
                </a:prstGeom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85847731-8233-404A-8DBE-8BB8BD0A9A9B}"/>
                  </a:ext>
                </a:extLst>
              </p:cNvPr>
              <p:cNvCxnSpPr>
                <a:cxnSpLocks/>
              </p:cNvCxnSpPr>
              <p:nvPr/>
            </p:nvCxnSpPr>
            <p:spPr>
              <a:xfrm rot="4110895">
                <a:off x="5996116" y="1453479"/>
                <a:ext cx="46042" cy="184222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77E8CC33-FCA2-4F18-9C11-7BCFC35B942A}"/>
                </a:ext>
              </a:extLst>
            </p:cNvPr>
            <p:cNvGrpSpPr/>
            <p:nvPr/>
          </p:nvGrpSpPr>
          <p:grpSpPr>
            <a:xfrm rot="20999419">
              <a:off x="5587723" y="816680"/>
              <a:ext cx="1567254" cy="352868"/>
              <a:chOff x="5534558" y="646562"/>
              <a:chExt cx="1567254" cy="352868"/>
            </a:xfrm>
          </p:grpSpPr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E9632FD2-F4CD-4F5C-9143-D7935F21BB49}"/>
                  </a:ext>
                </a:extLst>
              </p:cNvPr>
              <p:cNvGrpSpPr/>
              <p:nvPr/>
            </p:nvGrpSpPr>
            <p:grpSpPr>
              <a:xfrm rot="4110895">
                <a:off x="6141751" y="39369"/>
                <a:ext cx="352868" cy="1567254"/>
                <a:chOff x="1773141" y="2202511"/>
                <a:chExt cx="352868" cy="1567254"/>
              </a:xfrm>
            </p:grpSpPr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3D5D1DF3-388C-48F7-BD4E-7F02F08F9DF0}"/>
                    </a:ext>
                  </a:extLst>
                </p:cNvPr>
                <p:cNvCxnSpPr/>
                <p:nvPr/>
              </p:nvCxnSpPr>
              <p:spPr>
                <a:xfrm flipH="1">
                  <a:off x="1773141" y="2202511"/>
                  <a:ext cx="333955" cy="1567254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r Verbinder 50">
                  <a:extLst>
                    <a:ext uri="{FF2B5EF4-FFF2-40B4-BE49-F238E27FC236}">
                      <a16:creationId xmlns:a16="http://schemas.microsoft.com/office/drawing/2014/main" id="{EE51B115-ED6C-4083-9C24-ADFD4222A5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06630" y="2202511"/>
                  <a:ext cx="319379" cy="1414854"/>
                </a:xfrm>
                <a:prstGeom prst="line">
                  <a:avLst/>
                </a:prstGeom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39AC9381-96BD-43A2-A56E-354ED94E279D}"/>
                  </a:ext>
                </a:extLst>
              </p:cNvPr>
              <p:cNvCxnSpPr>
                <a:cxnSpLocks/>
              </p:cNvCxnSpPr>
              <p:nvPr/>
            </p:nvCxnSpPr>
            <p:spPr>
              <a:xfrm rot="4110895" flipH="1">
                <a:off x="5742561" y="750651"/>
                <a:ext cx="46042" cy="184222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5836228-76F6-408C-BE31-6F68B12B84DD}"/>
              </a:ext>
            </a:extLst>
          </p:cNvPr>
          <p:cNvGrpSpPr/>
          <p:nvPr/>
        </p:nvGrpSpPr>
        <p:grpSpPr>
          <a:xfrm rot="17470018">
            <a:off x="918184" y="2679426"/>
            <a:ext cx="2078888" cy="993730"/>
            <a:chOff x="5686958" y="727281"/>
            <a:chExt cx="2078888" cy="993730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C9DD38E7-ECA5-4EC3-9244-43C0CDFFE0F3}"/>
                </a:ext>
              </a:extLst>
            </p:cNvPr>
            <p:cNvGrpSpPr/>
            <p:nvPr/>
          </p:nvGrpSpPr>
          <p:grpSpPr>
            <a:xfrm>
              <a:off x="7274645" y="727281"/>
              <a:ext cx="491201" cy="254441"/>
              <a:chOff x="7122245" y="574881"/>
              <a:chExt cx="491201" cy="254441"/>
            </a:xfrm>
          </p:grpSpPr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21D3B23C-3F30-4121-9C27-3A4E0CDBE5DE}"/>
                  </a:ext>
                </a:extLst>
              </p:cNvPr>
              <p:cNvSpPr/>
              <p:nvPr/>
            </p:nvSpPr>
            <p:spPr>
              <a:xfrm rot="4110895">
                <a:off x="7122245" y="574881"/>
                <a:ext cx="254441" cy="25444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32F0F891-6BEF-4DF9-8E49-AC266E593D8F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 rot="4110895">
                <a:off x="7486226" y="481690"/>
                <a:ext cx="0" cy="254441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F0C91E91-7EB3-48D1-AACF-8518760367CE}"/>
                </a:ext>
              </a:extLst>
            </p:cNvPr>
            <p:cNvGrpSpPr/>
            <p:nvPr/>
          </p:nvGrpSpPr>
          <p:grpSpPr>
            <a:xfrm>
              <a:off x="5838727" y="1184547"/>
              <a:ext cx="1567254" cy="536464"/>
              <a:chOff x="5686327" y="1032147"/>
              <a:chExt cx="1567254" cy="536464"/>
            </a:xfrm>
          </p:grpSpPr>
          <p:grpSp>
            <p:nvGrpSpPr>
              <p:cNvPr id="57" name="Gruppieren 56">
                <a:extLst>
                  <a:ext uri="{FF2B5EF4-FFF2-40B4-BE49-F238E27FC236}">
                    <a16:creationId xmlns:a16="http://schemas.microsoft.com/office/drawing/2014/main" id="{C81FF25F-671C-4105-8EFA-4BE8028DDEA5}"/>
                  </a:ext>
                </a:extLst>
              </p:cNvPr>
              <p:cNvGrpSpPr/>
              <p:nvPr/>
            </p:nvGrpSpPr>
            <p:grpSpPr>
              <a:xfrm rot="2796472">
                <a:off x="6293520" y="424954"/>
                <a:ext cx="352868" cy="1567254"/>
                <a:chOff x="1773141" y="2202511"/>
                <a:chExt cx="352868" cy="1567254"/>
              </a:xfrm>
            </p:grpSpPr>
            <p:cxnSp>
              <p:nvCxnSpPr>
                <p:cNvPr id="59" name="Gerader Verbinder 58">
                  <a:extLst>
                    <a:ext uri="{FF2B5EF4-FFF2-40B4-BE49-F238E27FC236}">
                      <a16:creationId xmlns:a16="http://schemas.microsoft.com/office/drawing/2014/main" id="{735E5C52-18F0-4F96-AAB9-F05860FAB7E3}"/>
                    </a:ext>
                  </a:extLst>
                </p:cNvPr>
                <p:cNvCxnSpPr/>
                <p:nvPr/>
              </p:nvCxnSpPr>
              <p:spPr>
                <a:xfrm flipH="1">
                  <a:off x="1773141" y="2202511"/>
                  <a:ext cx="333955" cy="1567254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r Verbinder 60">
                  <a:extLst>
                    <a:ext uri="{FF2B5EF4-FFF2-40B4-BE49-F238E27FC236}">
                      <a16:creationId xmlns:a16="http://schemas.microsoft.com/office/drawing/2014/main" id="{93D173D3-9585-48AC-B7BD-F770C706FA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06630" y="2202511"/>
                  <a:ext cx="319379" cy="1414854"/>
                </a:xfrm>
                <a:prstGeom prst="line">
                  <a:avLst/>
                </a:prstGeom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BB699A16-CF68-44A0-9120-5F3BD7272E5B}"/>
                  </a:ext>
                </a:extLst>
              </p:cNvPr>
              <p:cNvCxnSpPr>
                <a:cxnSpLocks/>
              </p:cNvCxnSpPr>
              <p:nvPr/>
            </p:nvCxnSpPr>
            <p:spPr>
              <a:xfrm rot="4110895">
                <a:off x="5996116" y="1453479"/>
                <a:ext cx="46042" cy="184222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05BC96F-4272-4430-96A0-A093314852B8}"/>
                </a:ext>
              </a:extLst>
            </p:cNvPr>
            <p:cNvGrpSpPr/>
            <p:nvPr/>
          </p:nvGrpSpPr>
          <p:grpSpPr>
            <a:xfrm>
              <a:off x="5686958" y="798962"/>
              <a:ext cx="1567254" cy="352868"/>
              <a:chOff x="5534558" y="646562"/>
              <a:chExt cx="1567254" cy="352868"/>
            </a:xfrm>
          </p:grpSpPr>
          <p:grpSp>
            <p:nvGrpSpPr>
              <p:cNvPr id="72" name="Gruppieren 71">
                <a:extLst>
                  <a:ext uri="{FF2B5EF4-FFF2-40B4-BE49-F238E27FC236}">
                    <a16:creationId xmlns:a16="http://schemas.microsoft.com/office/drawing/2014/main" id="{A495195E-FB32-4586-BA4E-4402259A54AA}"/>
                  </a:ext>
                </a:extLst>
              </p:cNvPr>
              <p:cNvGrpSpPr/>
              <p:nvPr/>
            </p:nvGrpSpPr>
            <p:grpSpPr>
              <a:xfrm rot="4110895">
                <a:off x="6141751" y="39369"/>
                <a:ext cx="352868" cy="1567254"/>
                <a:chOff x="1773141" y="2202511"/>
                <a:chExt cx="352868" cy="1567254"/>
              </a:xfrm>
            </p:grpSpPr>
            <p:cxnSp>
              <p:nvCxnSpPr>
                <p:cNvPr id="74" name="Gerader Verbinder 73">
                  <a:extLst>
                    <a:ext uri="{FF2B5EF4-FFF2-40B4-BE49-F238E27FC236}">
                      <a16:creationId xmlns:a16="http://schemas.microsoft.com/office/drawing/2014/main" id="{8C72180C-ED14-4BD0-83AD-715A7A6C70E6}"/>
                    </a:ext>
                  </a:extLst>
                </p:cNvPr>
                <p:cNvCxnSpPr/>
                <p:nvPr/>
              </p:nvCxnSpPr>
              <p:spPr>
                <a:xfrm flipH="1">
                  <a:off x="1773141" y="2202511"/>
                  <a:ext cx="333955" cy="1567254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r Verbinder 74">
                  <a:extLst>
                    <a:ext uri="{FF2B5EF4-FFF2-40B4-BE49-F238E27FC236}">
                      <a16:creationId xmlns:a16="http://schemas.microsoft.com/office/drawing/2014/main" id="{BC6541CD-045C-40C8-BEEC-E92725E33B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06630" y="2202511"/>
                  <a:ext cx="319379" cy="1414854"/>
                </a:xfrm>
                <a:prstGeom prst="line">
                  <a:avLst/>
                </a:prstGeom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A74785D3-6796-40F4-AF9F-4FC6C8BF5F81}"/>
                  </a:ext>
                </a:extLst>
              </p:cNvPr>
              <p:cNvCxnSpPr>
                <a:cxnSpLocks/>
              </p:cNvCxnSpPr>
              <p:nvPr/>
            </p:nvCxnSpPr>
            <p:spPr>
              <a:xfrm rot="4110895" flipH="1">
                <a:off x="5742561" y="750651"/>
                <a:ext cx="46042" cy="184222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657F66C-D436-4A2C-89B4-28DAD07C43F9}"/>
              </a:ext>
            </a:extLst>
          </p:cNvPr>
          <p:cNvGrpSpPr/>
          <p:nvPr/>
        </p:nvGrpSpPr>
        <p:grpSpPr>
          <a:xfrm rot="412825">
            <a:off x="5702310" y="1719478"/>
            <a:ext cx="1879573" cy="1306552"/>
            <a:chOff x="5612290" y="1657515"/>
            <a:chExt cx="1836752" cy="1306552"/>
          </a:xfrm>
        </p:grpSpPr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FF0FB984-5DFF-4C89-9149-84091D1E0552}"/>
                </a:ext>
              </a:extLst>
            </p:cNvPr>
            <p:cNvGrpSpPr/>
            <p:nvPr/>
          </p:nvGrpSpPr>
          <p:grpSpPr>
            <a:xfrm>
              <a:off x="6957841" y="1873968"/>
              <a:ext cx="491201" cy="254441"/>
              <a:chOff x="7122245" y="574881"/>
              <a:chExt cx="491201" cy="254441"/>
            </a:xfrm>
          </p:grpSpPr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33D7209A-EC34-407C-AF54-DB9999EB79C7}"/>
                  </a:ext>
                </a:extLst>
              </p:cNvPr>
              <p:cNvSpPr/>
              <p:nvPr/>
            </p:nvSpPr>
            <p:spPr>
              <a:xfrm rot="4110895">
                <a:off x="7122245" y="574881"/>
                <a:ext cx="254441" cy="25444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41C214C1-6B18-4358-B72E-CA8E12354904}"/>
                  </a:ext>
                </a:extLst>
              </p:cNvPr>
              <p:cNvCxnSpPr>
                <a:cxnSpLocks/>
                <a:endCxn id="88" idx="0"/>
              </p:cNvCxnSpPr>
              <p:nvPr/>
            </p:nvCxnSpPr>
            <p:spPr>
              <a:xfrm rot="4110895">
                <a:off x="7486226" y="481690"/>
                <a:ext cx="0" cy="254441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6C0D9242-AA0B-4A4B-9030-319F8C448843}"/>
                </a:ext>
              </a:extLst>
            </p:cNvPr>
            <p:cNvGrpSpPr/>
            <p:nvPr/>
          </p:nvGrpSpPr>
          <p:grpSpPr>
            <a:xfrm rot="20916800">
              <a:off x="5645316" y="2427603"/>
              <a:ext cx="1567254" cy="536464"/>
              <a:chOff x="5686327" y="1032147"/>
              <a:chExt cx="1567254" cy="536464"/>
            </a:xfrm>
          </p:grpSpPr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8BCB83F2-036F-4CD5-BE1F-F6D6485E9DC5}"/>
                  </a:ext>
                </a:extLst>
              </p:cNvPr>
              <p:cNvGrpSpPr/>
              <p:nvPr/>
            </p:nvGrpSpPr>
            <p:grpSpPr>
              <a:xfrm rot="2796472">
                <a:off x="6293520" y="424954"/>
                <a:ext cx="352868" cy="1567254"/>
                <a:chOff x="1773141" y="2202511"/>
                <a:chExt cx="352868" cy="1567254"/>
              </a:xfrm>
            </p:grpSpPr>
            <p:cxnSp>
              <p:nvCxnSpPr>
                <p:cNvPr id="86" name="Gerader Verbinder 85">
                  <a:extLst>
                    <a:ext uri="{FF2B5EF4-FFF2-40B4-BE49-F238E27FC236}">
                      <a16:creationId xmlns:a16="http://schemas.microsoft.com/office/drawing/2014/main" id="{E1DDC81C-4FAD-408E-BF6B-85D63C6B60BD}"/>
                    </a:ext>
                  </a:extLst>
                </p:cNvPr>
                <p:cNvCxnSpPr/>
                <p:nvPr/>
              </p:nvCxnSpPr>
              <p:spPr>
                <a:xfrm flipH="1">
                  <a:off x="1773141" y="2202511"/>
                  <a:ext cx="333955" cy="1567254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r Verbinder 86">
                  <a:extLst>
                    <a:ext uri="{FF2B5EF4-FFF2-40B4-BE49-F238E27FC236}">
                      <a16:creationId xmlns:a16="http://schemas.microsoft.com/office/drawing/2014/main" id="{0C2ED40E-DF7A-43A1-B36A-A86B616A53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06630" y="2202511"/>
                  <a:ext cx="319379" cy="1414854"/>
                </a:xfrm>
                <a:prstGeom prst="line">
                  <a:avLst/>
                </a:prstGeom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Gerader Verbinder 84">
                <a:extLst>
                  <a:ext uri="{FF2B5EF4-FFF2-40B4-BE49-F238E27FC236}">
                    <a16:creationId xmlns:a16="http://schemas.microsoft.com/office/drawing/2014/main" id="{2C1D434E-203A-4966-84AC-F6DAB9C9FFBD}"/>
                  </a:ext>
                </a:extLst>
              </p:cNvPr>
              <p:cNvCxnSpPr>
                <a:cxnSpLocks/>
              </p:cNvCxnSpPr>
              <p:nvPr/>
            </p:nvCxnSpPr>
            <p:spPr>
              <a:xfrm rot="4110895">
                <a:off x="5996116" y="1453479"/>
                <a:ext cx="46042" cy="184222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FFA9698B-43D3-48B6-8E44-D2761BBA2753}"/>
                </a:ext>
              </a:extLst>
            </p:cNvPr>
            <p:cNvGrpSpPr/>
            <p:nvPr/>
          </p:nvGrpSpPr>
          <p:grpSpPr>
            <a:xfrm rot="1153627">
              <a:off x="5612290" y="1657515"/>
              <a:ext cx="1362668" cy="349498"/>
              <a:chOff x="5736932" y="618771"/>
              <a:chExt cx="1362668" cy="317725"/>
            </a:xfrm>
          </p:grpSpPr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D4B99264-B00F-4475-B680-1BAC78FD0BC7}"/>
                  </a:ext>
                </a:extLst>
              </p:cNvPr>
              <p:cNvGrpSpPr/>
              <p:nvPr/>
            </p:nvGrpSpPr>
            <p:grpSpPr>
              <a:xfrm rot="4110895">
                <a:off x="6259403" y="96300"/>
                <a:ext cx="317725" cy="1362668"/>
                <a:chOff x="1785159" y="2195064"/>
                <a:chExt cx="317725" cy="1362668"/>
              </a:xfrm>
            </p:grpSpPr>
            <p:cxnSp>
              <p:nvCxnSpPr>
                <p:cNvPr id="82" name="Gerader Verbinder 81">
                  <a:extLst>
                    <a:ext uri="{FF2B5EF4-FFF2-40B4-BE49-F238E27FC236}">
                      <a16:creationId xmlns:a16="http://schemas.microsoft.com/office/drawing/2014/main" id="{598BCFB8-8394-44F1-9813-790F28438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335478" flipH="1" flipV="1">
                  <a:off x="1252321" y="2727902"/>
                  <a:ext cx="1362668" cy="296991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r Verbinder 82">
                  <a:extLst>
                    <a:ext uri="{FF2B5EF4-FFF2-40B4-BE49-F238E27FC236}">
                      <a16:creationId xmlns:a16="http://schemas.microsoft.com/office/drawing/2014/main" id="{D894A614-8FEE-402D-9CEF-6A4FB0AF5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335478" flipH="1" flipV="1">
                  <a:off x="1325138" y="2686286"/>
                  <a:ext cx="1268101" cy="287391"/>
                </a:xfrm>
                <a:prstGeom prst="line">
                  <a:avLst/>
                </a:prstGeom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Gerader Verbinder 80">
                <a:extLst>
                  <a:ext uri="{FF2B5EF4-FFF2-40B4-BE49-F238E27FC236}">
                    <a16:creationId xmlns:a16="http://schemas.microsoft.com/office/drawing/2014/main" id="{3B6B8917-C8DC-4ACF-9D85-745896762966}"/>
                  </a:ext>
                </a:extLst>
              </p:cNvPr>
              <p:cNvCxnSpPr>
                <a:cxnSpLocks/>
              </p:cNvCxnSpPr>
              <p:nvPr/>
            </p:nvCxnSpPr>
            <p:spPr>
              <a:xfrm rot="4110895" flipH="1">
                <a:off x="5879456" y="675524"/>
                <a:ext cx="46042" cy="184222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Bogen 89">
            <a:extLst>
              <a:ext uri="{FF2B5EF4-FFF2-40B4-BE49-F238E27FC236}">
                <a16:creationId xmlns:a16="http://schemas.microsoft.com/office/drawing/2014/main" id="{D9D9DEEA-37D3-4D95-A8CE-CAD8F99F0561}"/>
              </a:ext>
            </a:extLst>
          </p:cNvPr>
          <p:cNvSpPr/>
          <p:nvPr/>
        </p:nvSpPr>
        <p:spPr>
          <a:xfrm rot="16200000">
            <a:off x="5423753" y="4360256"/>
            <a:ext cx="739462" cy="755375"/>
          </a:xfrm>
          <a:prstGeom prst="arc">
            <a:avLst>
              <a:gd name="adj1" fmla="val 1057931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1" name="Bogen 90">
            <a:extLst>
              <a:ext uri="{FF2B5EF4-FFF2-40B4-BE49-F238E27FC236}">
                <a16:creationId xmlns:a16="http://schemas.microsoft.com/office/drawing/2014/main" id="{5E1E2AF8-B94A-41F0-9222-8BF44F95AB65}"/>
              </a:ext>
            </a:extLst>
          </p:cNvPr>
          <p:cNvSpPr/>
          <p:nvPr/>
        </p:nvSpPr>
        <p:spPr>
          <a:xfrm rot="5400000">
            <a:off x="5452112" y="4363810"/>
            <a:ext cx="739462" cy="755376"/>
          </a:xfrm>
          <a:prstGeom prst="arc">
            <a:avLst>
              <a:gd name="adj1" fmla="val 1057931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2" name="Textfeld 91">
            <a:hlinkClick r:id="rId3" action="ppaction://hlinksldjump"/>
            <a:extLst>
              <a:ext uri="{FF2B5EF4-FFF2-40B4-BE49-F238E27FC236}">
                <a16:creationId xmlns:a16="http://schemas.microsoft.com/office/drawing/2014/main" id="{F6DB172F-5514-408F-B4E6-000D8E63EE47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64 -0.00694 L 0.00364 0.45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6" grpId="0" animBg="1"/>
      <p:bldP spid="38" grpId="0" animBg="1"/>
      <p:bldP spid="90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58826BD-BB6E-49E5-B19A-569B9F9886E7}"/>
              </a:ext>
            </a:extLst>
          </p:cNvPr>
          <p:cNvSpPr/>
          <p:nvPr/>
        </p:nvSpPr>
        <p:spPr>
          <a:xfrm>
            <a:off x="319405" y="264736"/>
            <a:ext cx="448945" cy="411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accent5">
                    <a:lumMod val="75000"/>
                  </a:schemeClr>
                </a:solidFill>
              </a:rPr>
              <a:t>O2</a:t>
            </a:r>
            <a:endParaRPr lang="de-CH" sz="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feld 39">
            <a:hlinkClick r:id="rId2" action="ppaction://hlinksldjump"/>
            <a:extLst>
              <a:ext uri="{FF2B5EF4-FFF2-40B4-BE49-F238E27FC236}">
                <a16:creationId xmlns:a16="http://schemas.microsoft.com/office/drawing/2014/main" id="{96DC331C-7586-4D95-8BC6-C8CA73B6A573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6AD8D786-8735-4586-A6D9-F8C551C8E06E}"/>
              </a:ext>
            </a:extLst>
          </p:cNvPr>
          <p:cNvGrpSpPr/>
          <p:nvPr/>
        </p:nvGrpSpPr>
        <p:grpSpPr>
          <a:xfrm>
            <a:off x="1116080" y="264736"/>
            <a:ext cx="1977111" cy="1158482"/>
            <a:chOff x="1391477" y="1009816"/>
            <a:chExt cx="1977111" cy="1158482"/>
          </a:xfrm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7B6D7DEC-52C8-4510-8E1D-B6B3E4912E83}"/>
                </a:ext>
              </a:extLst>
            </p:cNvPr>
            <p:cNvSpPr/>
            <p:nvPr/>
          </p:nvSpPr>
          <p:spPr>
            <a:xfrm>
              <a:off x="2356941" y="1009816"/>
              <a:ext cx="1011647" cy="11584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4CDDBB5E-31FE-4D3E-89A0-6661310E99CD}"/>
                </a:ext>
              </a:extLst>
            </p:cNvPr>
            <p:cNvSpPr/>
            <p:nvPr/>
          </p:nvSpPr>
          <p:spPr>
            <a:xfrm>
              <a:off x="1391477" y="1009816"/>
              <a:ext cx="1011647" cy="11584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EFA1ECC2-9293-4734-A655-8C6A169F3FD6}"/>
                </a:ext>
              </a:extLst>
            </p:cNvPr>
            <p:cNvSpPr/>
            <p:nvPr/>
          </p:nvSpPr>
          <p:spPr>
            <a:xfrm>
              <a:off x="1581157" y="1028127"/>
              <a:ext cx="1632478" cy="1140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F7E8D1F8-4333-48C6-B9F5-8447E12BC36F}"/>
              </a:ext>
            </a:extLst>
          </p:cNvPr>
          <p:cNvGrpSpPr/>
          <p:nvPr/>
        </p:nvGrpSpPr>
        <p:grpSpPr>
          <a:xfrm>
            <a:off x="9578631" y="2111834"/>
            <a:ext cx="1981564" cy="1158488"/>
            <a:chOff x="6178874" y="4280861"/>
            <a:chExt cx="1981564" cy="1158488"/>
          </a:xfrm>
        </p:grpSpPr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4EF9CDD5-1AE3-4B18-8C90-88C5FAB09847}"/>
                </a:ext>
              </a:extLst>
            </p:cNvPr>
            <p:cNvSpPr/>
            <p:nvPr/>
          </p:nvSpPr>
          <p:spPr>
            <a:xfrm>
              <a:off x="7144814" y="4280867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5404F1D7-53B9-485F-946A-483467CEF489}"/>
                </a:ext>
              </a:extLst>
            </p:cNvPr>
            <p:cNvSpPr/>
            <p:nvPr/>
          </p:nvSpPr>
          <p:spPr>
            <a:xfrm>
              <a:off x="6179350" y="4280867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D33D66AB-E32B-4C50-9302-11677FF8005B}"/>
                </a:ext>
              </a:extLst>
            </p:cNvPr>
            <p:cNvSpPr/>
            <p:nvPr/>
          </p:nvSpPr>
          <p:spPr>
            <a:xfrm>
              <a:off x="6369030" y="4280866"/>
              <a:ext cx="1632478" cy="1158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Bogen 54">
              <a:extLst>
                <a:ext uri="{FF2B5EF4-FFF2-40B4-BE49-F238E27FC236}">
                  <a16:creationId xmlns:a16="http://schemas.microsoft.com/office/drawing/2014/main" id="{5C544728-88D0-4D80-9C4A-8F868EBB2F61}"/>
                </a:ext>
              </a:extLst>
            </p:cNvPr>
            <p:cNvSpPr/>
            <p:nvPr/>
          </p:nvSpPr>
          <p:spPr>
            <a:xfrm flipH="1">
              <a:off x="6374757" y="4280861"/>
              <a:ext cx="1610220" cy="1157728"/>
            </a:xfrm>
            <a:prstGeom prst="arc">
              <a:avLst>
                <a:gd name="adj1" fmla="val 19809725"/>
                <a:gd name="adj2" fmla="val 9010342"/>
              </a:avLst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F726BA2D-7605-424B-BA43-C75868D34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7300" y="4288625"/>
              <a:ext cx="1965585" cy="114598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31542BEF-E96E-43C1-975E-98203414B6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8874" y="4284837"/>
              <a:ext cx="1981564" cy="114079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1B036B0A-B1B7-4A02-8C98-547495CF8BAF}"/>
              </a:ext>
            </a:extLst>
          </p:cNvPr>
          <p:cNvGrpSpPr/>
          <p:nvPr/>
        </p:nvGrpSpPr>
        <p:grpSpPr>
          <a:xfrm>
            <a:off x="1139172" y="2081742"/>
            <a:ext cx="1977111" cy="1158483"/>
            <a:chOff x="1139172" y="2081742"/>
            <a:chExt cx="1977111" cy="1158483"/>
          </a:xfrm>
        </p:grpSpPr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0D4422B7-B14A-48C8-9021-D66656862F23}"/>
                </a:ext>
              </a:extLst>
            </p:cNvPr>
            <p:cNvSpPr/>
            <p:nvPr/>
          </p:nvSpPr>
          <p:spPr>
            <a:xfrm>
              <a:off x="2104636" y="2081743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11A21313-9CB0-44C5-B257-649BC60CC807}"/>
                </a:ext>
              </a:extLst>
            </p:cNvPr>
            <p:cNvSpPr/>
            <p:nvPr/>
          </p:nvSpPr>
          <p:spPr>
            <a:xfrm>
              <a:off x="1139172" y="2081743"/>
              <a:ext cx="1011647" cy="11584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116BDC72-8B6C-47FE-A27D-BC0FE686A9C9}"/>
                </a:ext>
              </a:extLst>
            </p:cNvPr>
            <p:cNvSpPr/>
            <p:nvPr/>
          </p:nvSpPr>
          <p:spPr>
            <a:xfrm>
              <a:off x="1328852" y="2081742"/>
              <a:ext cx="1632478" cy="1158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B8D2FD26-3DB5-41BF-B2A6-1C0AC9C2E717}"/>
              </a:ext>
            </a:extLst>
          </p:cNvPr>
          <p:cNvCxnSpPr>
            <a:cxnSpLocks/>
          </p:cNvCxnSpPr>
          <p:nvPr/>
        </p:nvCxnSpPr>
        <p:spPr>
          <a:xfrm>
            <a:off x="907889" y="2660979"/>
            <a:ext cx="2358495" cy="0"/>
          </a:xfrm>
          <a:prstGeom prst="line">
            <a:avLst/>
          </a:prstGeom>
          <a:ln w="1905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F0730667-0234-465D-814C-E3FA5F31E941}"/>
              </a:ext>
            </a:extLst>
          </p:cNvPr>
          <p:cNvGrpSpPr/>
          <p:nvPr/>
        </p:nvGrpSpPr>
        <p:grpSpPr>
          <a:xfrm>
            <a:off x="3922381" y="2081738"/>
            <a:ext cx="1977111" cy="1158483"/>
            <a:chOff x="3922381" y="2081738"/>
            <a:chExt cx="1977111" cy="1158483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CFEB9655-C7FC-4395-A180-5E6BAE74A0FA}"/>
                </a:ext>
              </a:extLst>
            </p:cNvPr>
            <p:cNvSpPr/>
            <p:nvPr/>
          </p:nvSpPr>
          <p:spPr>
            <a:xfrm>
              <a:off x="4887845" y="2081739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BAD9EED1-C24B-400B-968B-F1C0E7BF3020}"/>
                </a:ext>
              </a:extLst>
            </p:cNvPr>
            <p:cNvSpPr/>
            <p:nvPr/>
          </p:nvSpPr>
          <p:spPr>
            <a:xfrm>
              <a:off x="3922381" y="2081739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2E341FAF-08AE-4007-8BD6-461B18A67502}"/>
                </a:ext>
              </a:extLst>
            </p:cNvPr>
            <p:cNvSpPr/>
            <p:nvPr/>
          </p:nvSpPr>
          <p:spPr>
            <a:xfrm>
              <a:off x="4112061" y="2081738"/>
              <a:ext cx="1632478" cy="1158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335F39EF-3036-4A29-8B1E-F9FA9745B734}"/>
              </a:ext>
            </a:extLst>
          </p:cNvPr>
          <p:cNvGrpSpPr/>
          <p:nvPr/>
        </p:nvGrpSpPr>
        <p:grpSpPr>
          <a:xfrm>
            <a:off x="3721757" y="1943143"/>
            <a:ext cx="2358495" cy="1435671"/>
            <a:chOff x="3721757" y="1943143"/>
            <a:chExt cx="2358495" cy="1435671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404ABDFF-C126-412D-99E8-427EFEAF5A37}"/>
                </a:ext>
              </a:extLst>
            </p:cNvPr>
            <p:cNvCxnSpPr>
              <a:cxnSpLocks/>
            </p:cNvCxnSpPr>
            <p:nvPr/>
          </p:nvCxnSpPr>
          <p:spPr>
            <a:xfrm>
              <a:off x="3721757" y="2660979"/>
              <a:ext cx="2358495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72C9ED9A-275D-41ED-A1FF-FC421900C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8300" y="1943143"/>
              <a:ext cx="0" cy="1435671"/>
            </a:xfrm>
            <a:prstGeom prst="line">
              <a:avLst/>
            </a:prstGeom>
            <a:ln w="19050">
              <a:solidFill>
                <a:srgbClr val="C0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3D3A34E6-E03C-44BC-9B0D-DA8D7C375304}"/>
                </a:ext>
              </a:extLst>
            </p:cNvPr>
            <p:cNvSpPr/>
            <p:nvPr/>
          </p:nvSpPr>
          <p:spPr>
            <a:xfrm>
              <a:off x="4885223" y="2617901"/>
              <a:ext cx="86153" cy="8615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64C3E50-D370-4450-9B6A-B68FE2667CA6}"/>
              </a:ext>
            </a:extLst>
          </p:cNvPr>
          <p:cNvGrpSpPr/>
          <p:nvPr/>
        </p:nvGrpSpPr>
        <p:grpSpPr>
          <a:xfrm>
            <a:off x="6724233" y="2105879"/>
            <a:ext cx="1977113" cy="1158483"/>
            <a:chOff x="6724233" y="2105879"/>
            <a:chExt cx="1977113" cy="1158483"/>
          </a:xfrm>
        </p:grpSpPr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1B6C2449-FE4E-426B-9762-617FC7381758}"/>
                </a:ext>
              </a:extLst>
            </p:cNvPr>
            <p:cNvSpPr/>
            <p:nvPr/>
          </p:nvSpPr>
          <p:spPr>
            <a:xfrm>
              <a:off x="7689699" y="2105880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51A720B7-DB58-44E5-9114-CCE5D3DDC702}"/>
                </a:ext>
              </a:extLst>
            </p:cNvPr>
            <p:cNvSpPr/>
            <p:nvPr/>
          </p:nvSpPr>
          <p:spPr>
            <a:xfrm>
              <a:off x="6724235" y="2105880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69459733-EF0F-4A02-A662-ABE415700FD6}"/>
                </a:ext>
              </a:extLst>
            </p:cNvPr>
            <p:cNvSpPr/>
            <p:nvPr/>
          </p:nvSpPr>
          <p:spPr>
            <a:xfrm>
              <a:off x="6913915" y="2105879"/>
              <a:ext cx="1632478" cy="1158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BB71F584-D516-43D6-9C44-B5805F6DD1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4233" y="2111079"/>
              <a:ext cx="1937431" cy="113558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Ellipse 93">
            <a:extLst>
              <a:ext uri="{FF2B5EF4-FFF2-40B4-BE49-F238E27FC236}">
                <a16:creationId xmlns:a16="http://schemas.microsoft.com/office/drawing/2014/main" id="{39A371F3-49BE-471C-85FF-279107B8BAFC}"/>
              </a:ext>
            </a:extLst>
          </p:cNvPr>
          <p:cNvSpPr/>
          <p:nvPr/>
        </p:nvSpPr>
        <p:spPr>
          <a:xfrm>
            <a:off x="7683323" y="2619894"/>
            <a:ext cx="86153" cy="8615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8128C8B-7271-44B2-ADB0-45DEE26E0BAA}"/>
              </a:ext>
            </a:extLst>
          </p:cNvPr>
          <p:cNvGrpSpPr/>
          <p:nvPr/>
        </p:nvGrpSpPr>
        <p:grpSpPr>
          <a:xfrm>
            <a:off x="9588970" y="4058984"/>
            <a:ext cx="1981564" cy="1158488"/>
            <a:chOff x="9588970" y="4058984"/>
            <a:chExt cx="1981564" cy="1158488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B71DC66C-0B9B-4FBA-9E23-214563BE669E}"/>
                </a:ext>
              </a:extLst>
            </p:cNvPr>
            <p:cNvSpPr/>
            <p:nvPr/>
          </p:nvSpPr>
          <p:spPr>
            <a:xfrm>
              <a:off x="10554910" y="4058990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75B4DA1-726D-425D-86EB-A8687A219B1E}"/>
                </a:ext>
              </a:extLst>
            </p:cNvPr>
            <p:cNvSpPr/>
            <p:nvPr/>
          </p:nvSpPr>
          <p:spPr>
            <a:xfrm>
              <a:off x="9589446" y="4058990"/>
              <a:ext cx="1011647" cy="115847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F5243B0-2172-4792-8536-BFDE07E5D5A6}"/>
                </a:ext>
              </a:extLst>
            </p:cNvPr>
            <p:cNvSpPr/>
            <p:nvPr/>
          </p:nvSpPr>
          <p:spPr>
            <a:xfrm>
              <a:off x="9779126" y="4058989"/>
              <a:ext cx="1632478" cy="11584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9" name="Bogen 78">
              <a:extLst>
                <a:ext uri="{FF2B5EF4-FFF2-40B4-BE49-F238E27FC236}">
                  <a16:creationId xmlns:a16="http://schemas.microsoft.com/office/drawing/2014/main" id="{BD8A2567-A978-498E-AD94-9815900A57E4}"/>
                </a:ext>
              </a:extLst>
            </p:cNvPr>
            <p:cNvSpPr/>
            <p:nvPr/>
          </p:nvSpPr>
          <p:spPr>
            <a:xfrm flipH="1">
              <a:off x="9788149" y="4058984"/>
              <a:ext cx="1606924" cy="1157728"/>
            </a:xfrm>
            <a:prstGeom prst="arc">
              <a:avLst>
                <a:gd name="adj1" fmla="val 19809725"/>
                <a:gd name="adj2" fmla="val 9010342"/>
              </a:avLst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2" name="Bogen 81">
              <a:extLst>
                <a:ext uri="{FF2B5EF4-FFF2-40B4-BE49-F238E27FC236}">
                  <a16:creationId xmlns:a16="http://schemas.microsoft.com/office/drawing/2014/main" id="{F086680B-7231-46EE-A2FE-B354058D5C75}"/>
                </a:ext>
              </a:extLst>
            </p:cNvPr>
            <p:cNvSpPr/>
            <p:nvPr/>
          </p:nvSpPr>
          <p:spPr>
            <a:xfrm>
              <a:off x="9797889" y="4058984"/>
              <a:ext cx="1606924" cy="1157728"/>
            </a:xfrm>
            <a:prstGeom prst="arc">
              <a:avLst>
                <a:gd name="adj1" fmla="val 19809725"/>
                <a:gd name="adj2" fmla="val 9010342"/>
              </a:avLst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FE36A37F-C47D-408E-AEBC-AA5987F3F3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88970" y="4062960"/>
              <a:ext cx="1981564" cy="114079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736ABC29-1FB9-48B2-8599-A47685880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3420" y="4070724"/>
              <a:ext cx="1965585" cy="1145988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CC129313-886E-4950-8C27-AE01A8E18EF7}"/>
              </a:ext>
            </a:extLst>
          </p:cNvPr>
          <p:cNvCxnSpPr>
            <a:cxnSpLocks/>
          </p:cNvCxnSpPr>
          <p:nvPr/>
        </p:nvCxnSpPr>
        <p:spPr>
          <a:xfrm flipV="1">
            <a:off x="10593142" y="3887771"/>
            <a:ext cx="0" cy="1435671"/>
          </a:xfrm>
          <a:prstGeom prst="line">
            <a:avLst/>
          </a:prstGeom>
          <a:ln w="1905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feld 101">
            <a:extLst>
              <a:ext uri="{FF2B5EF4-FFF2-40B4-BE49-F238E27FC236}">
                <a16:creationId xmlns:a16="http://schemas.microsoft.com/office/drawing/2014/main" id="{C2A3FA0A-6F43-4D49-92C4-BF38218C17B1}"/>
              </a:ext>
            </a:extLst>
          </p:cNvPr>
          <p:cNvSpPr txBox="1"/>
          <p:nvPr/>
        </p:nvSpPr>
        <p:spPr>
          <a:xfrm>
            <a:off x="3562039" y="869241"/>
            <a:ext cx="316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gleiche Aufgabe mit einer anderen Figur ausgeführt.</a:t>
            </a:r>
            <a:endParaRPr lang="de-CH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91ACD111-869A-4B32-A652-F51831F3A23F}"/>
              </a:ext>
            </a:extLst>
          </p:cNvPr>
          <p:cNvSpPr txBox="1"/>
          <p:nvPr/>
        </p:nvSpPr>
        <p:spPr>
          <a:xfrm>
            <a:off x="1076556" y="3437150"/>
            <a:ext cx="217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achsensymmetrisch</a:t>
            </a:r>
            <a:endParaRPr lang="de-CH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2A24D7AF-7EEF-42A7-ABEF-65F6B3DA7318}"/>
              </a:ext>
            </a:extLst>
          </p:cNvPr>
          <p:cNvSpPr txBox="1"/>
          <p:nvPr/>
        </p:nvSpPr>
        <p:spPr>
          <a:xfrm>
            <a:off x="3661978" y="3429000"/>
            <a:ext cx="294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doppelt achsensymmetrisch und punktsymmetrisch</a:t>
            </a:r>
            <a:endParaRPr lang="de-CH" dirty="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655CDDFA-7A8D-49DE-961C-FA0E7237EB88}"/>
              </a:ext>
            </a:extLst>
          </p:cNvPr>
          <p:cNvSpPr txBox="1"/>
          <p:nvPr/>
        </p:nvSpPr>
        <p:spPr>
          <a:xfrm>
            <a:off x="6595067" y="3406070"/>
            <a:ext cx="244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punktsymmetrisch</a:t>
            </a:r>
            <a:endParaRPr lang="de-CH" dirty="0"/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F068B0ED-5FB7-4F95-86E2-BE5407ED842E}"/>
              </a:ext>
            </a:extLst>
          </p:cNvPr>
          <p:cNvSpPr txBox="1"/>
          <p:nvPr/>
        </p:nvSpPr>
        <p:spPr>
          <a:xfrm>
            <a:off x="9509821" y="3428217"/>
            <a:ext cx="244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symmetrielos</a:t>
            </a:r>
            <a:endParaRPr lang="de-CH" dirty="0"/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7B011DD0-5BF1-40E4-838D-0AA5DC975892}"/>
              </a:ext>
            </a:extLst>
          </p:cNvPr>
          <p:cNvSpPr txBox="1"/>
          <p:nvPr/>
        </p:nvSpPr>
        <p:spPr>
          <a:xfrm>
            <a:off x="9542098" y="5371537"/>
            <a:ext cx="217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achsensymmetrisch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30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94" grpId="0" animBg="1"/>
      <p:bldP spid="103" grpId="0"/>
      <p:bldP spid="104" grpId="0"/>
      <p:bldP spid="105" grpId="0"/>
      <p:bldP spid="106" grpId="0"/>
      <p:bldP spid="1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B119E212-D417-40F9-A3DA-8D3843F3C76E}"/>
              </a:ext>
            </a:extLst>
          </p:cNvPr>
          <p:cNvSpPr/>
          <p:nvPr/>
        </p:nvSpPr>
        <p:spPr>
          <a:xfrm>
            <a:off x="319405" y="234227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+1</a:t>
            </a:r>
            <a:endParaRPr lang="de-CH" sz="500" b="1" dirty="0">
              <a:solidFill>
                <a:schemeClr val="bg1"/>
              </a:solidFill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55634B5-5229-45D6-A433-17E29A577C11}"/>
              </a:ext>
            </a:extLst>
          </p:cNvPr>
          <p:cNvGrpSpPr/>
          <p:nvPr/>
        </p:nvGrpSpPr>
        <p:grpSpPr>
          <a:xfrm>
            <a:off x="5126991" y="3371037"/>
            <a:ext cx="2148748" cy="1970314"/>
            <a:chOff x="7783288" y="3766457"/>
            <a:chExt cx="2148748" cy="1970314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1945744D-B3F8-44A6-A883-6572E0E7E946}"/>
                </a:ext>
              </a:extLst>
            </p:cNvPr>
            <p:cNvSpPr/>
            <p:nvPr/>
          </p:nvSpPr>
          <p:spPr>
            <a:xfrm>
              <a:off x="7783288" y="3766457"/>
              <a:ext cx="2148748" cy="1970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B6882051-5572-4A51-8AF2-1480E6E0A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07040" y="4298066"/>
              <a:ext cx="1132298" cy="134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56CF659-3E87-467E-896B-726E2003A694}"/>
              </a:ext>
            </a:extLst>
          </p:cNvPr>
          <p:cNvSpPr txBox="1"/>
          <p:nvPr/>
        </p:nvSpPr>
        <p:spPr>
          <a:xfrm flipH="1">
            <a:off x="1866900" y="444782"/>
            <a:ext cx="492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kannst du in Word ein Bild spiegeln.</a:t>
            </a:r>
            <a:endParaRPr lang="de-CH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F29F356-4BE9-4A8D-A5EF-2FC28284314C}"/>
              </a:ext>
            </a:extLst>
          </p:cNvPr>
          <p:cNvGrpSpPr/>
          <p:nvPr/>
        </p:nvGrpSpPr>
        <p:grpSpPr>
          <a:xfrm>
            <a:off x="1895475" y="1182140"/>
            <a:ext cx="9172575" cy="4527237"/>
            <a:chOff x="1895475" y="881062"/>
            <a:chExt cx="9172575" cy="4527237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0F9BEFC-31F4-4090-A7CF-15D063237190}"/>
                </a:ext>
              </a:extLst>
            </p:cNvPr>
            <p:cNvGrpSpPr/>
            <p:nvPr/>
          </p:nvGrpSpPr>
          <p:grpSpPr>
            <a:xfrm>
              <a:off x="1895475" y="881062"/>
              <a:ext cx="9172575" cy="4527237"/>
              <a:chOff x="1895475" y="881062"/>
              <a:chExt cx="9172575" cy="4527237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A687FC1D-35E4-43D1-8268-2EB684ED3E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766" b="33986"/>
              <a:stretch/>
            </p:blipFill>
            <p:spPr>
              <a:xfrm>
                <a:off x="1895475" y="881062"/>
                <a:ext cx="9172575" cy="4527237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246C0889-1A63-4F03-8D84-ACE31AE88D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766" t="36875" r="65156" b="50069"/>
              <a:stretch/>
            </p:blipFill>
            <p:spPr>
              <a:xfrm>
                <a:off x="7181850" y="3495676"/>
                <a:ext cx="1228725" cy="895350"/>
              </a:xfrm>
              <a:prstGeom prst="rect">
                <a:avLst/>
              </a:prstGeom>
            </p:spPr>
          </p:pic>
        </p:grp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85B1E3F-F513-4262-958D-78780E1AC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318" t="130" r="23407" b="95736"/>
            <a:stretch/>
          </p:blipFill>
          <p:spPr>
            <a:xfrm>
              <a:off x="7286625" y="881062"/>
              <a:ext cx="1984248" cy="283463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05CF19F-BA64-41B6-8FCC-35DF2EBA67C6}"/>
              </a:ext>
            </a:extLst>
          </p:cNvPr>
          <p:cNvGrpSpPr/>
          <p:nvPr/>
        </p:nvGrpSpPr>
        <p:grpSpPr>
          <a:xfrm>
            <a:off x="5781675" y="3377653"/>
            <a:ext cx="1492885" cy="2062162"/>
            <a:chOff x="8019767" y="3002520"/>
            <a:chExt cx="1543050" cy="2131456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EB7A0F55-8B55-4360-B90C-95C92050DC3F}"/>
                </a:ext>
              </a:extLst>
            </p:cNvPr>
            <p:cNvSpPr/>
            <p:nvPr/>
          </p:nvSpPr>
          <p:spPr>
            <a:xfrm>
              <a:off x="8019767" y="3002520"/>
              <a:ext cx="1543050" cy="213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2CCC675-3C70-4CBD-8117-B9501F8BE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299" y="3550541"/>
              <a:ext cx="1170346" cy="139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8757C661-0BBC-49A4-9161-5BFF24F5D7ED}"/>
              </a:ext>
            </a:extLst>
          </p:cNvPr>
          <p:cNvSpPr/>
          <p:nvPr/>
        </p:nvSpPr>
        <p:spPr>
          <a:xfrm>
            <a:off x="8229600" y="922870"/>
            <a:ext cx="3136392" cy="493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79E848-831E-43CA-8DBD-1FFC668978E3}"/>
              </a:ext>
            </a:extLst>
          </p:cNvPr>
          <p:cNvSpPr txBox="1"/>
          <p:nvPr/>
        </p:nvSpPr>
        <p:spPr>
          <a:xfrm>
            <a:off x="1866900" y="3621612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2. Bild markieren (anklicken)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86FAD29-DFC4-47DE-8C2A-01C3D943B7C9}"/>
              </a:ext>
            </a:extLst>
          </p:cNvPr>
          <p:cNvSpPr txBox="1"/>
          <p:nvPr/>
        </p:nvSpPr>
        <p:spPr>
          <a:xfrm>
            <a:off x="1866900" y="3958677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3. Format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2A0780A-1230-4680-ABE5-60ADDAE6D857}"/>
              </a:ext>
            </a:extLst>
          </p:cNvPr>
          <p:cNvSpPr txBox="1"/>
          <p:nvPr/>
        </p:nvSpPr>
        <p:spPr>
          <a:xfrm>
            <a:off x="1876187" y="4315823"/>
            <a:ext cx="354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4. Horizontal spiegeln</a:t>
            </a: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99F19F2A-FAE1-429A-9D65-1DDB75EB1E5B}"/>
              </a:ext>
            </a:extLst>
          </p:cNvPr>
          <p:cNvSpPr/>
          <p:nvPr/>
        </p:nvSpPr>
        <p:spPr>
          <a:xfrm rot="1506476">
            <a:off x="7771172" y="2758527"/>
            <a:ext cx="609600" cy="2762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B4244C86-F25A-4A5E-91CF-C185D94E5C15}"/>
              </a:ext>
            </a:extLst>
          </p:cNvPr>
          <p:cNvSpPr/>
          <p:nvPr/>
        </p:nvSpPr>
        <p:spPr>
          <a:xfrm rot="1506476">
            <a:off x="7762743" y="1867063"/>
            <a:ext cx="609600" cy="2762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17626B64-0BFA-4D87-8F38-AB61640E7A15}"/>
              </a:ext>
            </a:extLst>
          </p:cNvPr>
          <p:cNvSpPr/>
          <p:nvPr/>
        </p:nvSpPr>
        <p:spPr>
          <a:xfrm rot="1506476">
            <a:off x="4886326" y="1320252"/>
            <a:ext cx="609600" cy="2762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04DA126-0A12-4251-9C80-EA7BC7380097}"/>
              </a:ext>
            </a:extLst>
          </p:cNvPr>
          <p:cNvGrpSpPr/>
          <p:nvPr/>
        </p:nvGrpSpPr>
        <p:grpSpPr>
          <a:xfrm>
            <a:off x="5137624" y="3367683"/>
            <a:ext cx="2148748" cy="1970314"/>
            <a:chOff x="7783288" y="3766457"/>
            <a:chExt cx="2148748" cy="1970314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38C1EA1-301F-417A-8EDD-5F2C60D22A5D}"/>
                </a:ext>
              </a:extLst>
            </p:cNvPr>
            <p:cNvSpPr/>
            <p:nvPr/>
          </p:nvSpPr>
          <p:spPr>
            <a:xfrm>
              <a:off x="7783288" y="3766457"/>
              <a:ext cx="2148748" cy="1970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07D87D8C-F6FD-4F49-BA65-A544AD46C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07040" y="4298066"/>
              <a:ext cx="1132298" cy="134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838B2A91-2404-4E88-B1F5-652160CDFAF1}"/>
              </a:ext>
            </a:extLst>
          </p:cNvPr>
          <p:cNvSpPr txBox="1"/>
          <p:nvPr/>
        </p:nvSpPr>
        <p:spPr>
          <a:xfrm>
            <a:off x="1866900" y="3284547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1. Bild kopieren und in Word einfügen</a:t>
            </a:r>
          </a:p>
        </p:txBody>
      </p:sp>
      <p:sp>
        <p:nvSpPr>
          <p:cNvPr id="38" name="Textfeld 37">
            <a:hlinkClick r:id="rId4" action="ppaction://hlinksldjump"/>
            <a:extLst>
              <a:ext uri="{FF2B5EF4-FFF2-40B4-BE49-F238E27FC236}">
                <a16:creationId xmlns:a16="http://schemas.microsoft.com/office/drawing/2014/main" id="{4EB8FFD7-84D1-4399-B61C-474427692333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16" grpId="0"/>
      <p:bldP spid="17" grpId="0"/>
      <p:bldP spid="23" grpId="0" animBg="1"/>
      <p:bldP spid="24" grpId="0" animBg="1"/>
      <p:bldP spid="22" grpId="0" animBg="1"/>
      <p:bldP spid="30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F46C4B8-A248-4097-9334-4A51D316396C}"/>
              </a:ext>
            </a:extLst>
          </p:cNvPr>
          <p:cNvSpPr/>
          <p:nvPr/>
        </p:nvSpPr>
        <p:spPr>
          <a:xfrm>
            <a:off x="319405" y="234227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+2</a:t>
            </a:r>
            <a:endParaRPr lang="de-CH" sz="500" b="1" dirty="0">
              <a:solidFill>
                <a:schemeClr val="bg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ABE67F1-C6DF-4EA1-BBD1-639D9D8C504D}"/>
              </a:ext>
            </a:extLst>
          </p:cNvPr>
          <p:cNvSpPr/>
          <p:nvPr/>
        </p:nvSpPr>
        <p:spPr>
          <a:xfrm>
            <a:off x="319404" y="758102"/>
            <a:ext cx="421259" cy="411920"/>
          </a:xfrm>
          <a:prstGeom prst="rect">
            <a:avLst/>
          </a:prstGeom>
          <a:solidFill>
            <a:srgbClr val="9D15CD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+3</a:t>
            </a:r>
            <a:endParaRPr lang="de-CH" sz="500" b="1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E0E521-3D62-408E-A0B9-C560668CAB81}"/>
              </a:ext>
            </a:extLst>
          </p:cNvPr>
          <p:cNvSpPr txBox="1"/>
          <p:nvPr/>
        </p:nvSpPr>
        <p:spPr>
          <a:xfrm>
            <a:off x="1676400" y="285749"/>
            <a:ext cx="425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Achsensymmetrie und Drehsymmetrie</a:t>
            </a:r>
            <a:endParaRPr lang="de-CH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8B119BE-40FB-466E-9E6F-DA5C2EADF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1"/>
          <a:stretch/>
        </p:blipFill>
        <p:spPr>
          <a:xfrm>
            <a:off x="3105150" y="846687"/>
            <a:ext cx="8588375" cy="21235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CFE0E63-2B66-4E09-ABC7-D2D4345F0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6"/>
          <a:stretch/>
        </p:blipFill>
        <p:spPr>
          <a:xfrm>
            <a:off x="3105150" y="3752850"/>
            <a:ext cx="8588375" cy="15901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C437467-CDEC-4466-BE99-71E45F4122F3}"/>
              </a:ext>
            </a:extLst>
          </p:cNvPr>
          <p:cNvSpPr txBox="1"/>
          <p:nvPr/>
        </p:nvSpPr>
        <p:spPr>
          <a:xfrm>
            <a:off x="3400429" y="2918996"/>
            <a:ext cx="666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</a:t>
            </a:r>
            <a:endParaRPr lang="de-CH" sz="16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C28686-0465-48B1-B104-674EF6A4F025}"/>
              </a:ext>
            </a:extLst>
          </p:cNvPr>
          <p:cNvSpPr txBox="1"/>
          <p:nvPr/>
        </p:nvSpPr>
        <p:spPr>
          <a:xfrm>
            <a:off x="4476762" y="2918996"/>
            <a:ext cx="99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2 A,   P</a:t>
            </a:r>
            <a:endParaRPr lang="de-CH" sz="16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36215D-D45A-4BF4-89FE-9B029F2A7846}"/>
              </a:ext>
            </a:extLst>
          </p:cNvPr>
          <p:cNvSpPr txBox="1"/>
          <p:nvPr/>
        </p:nvSpPr>
        <p:spPr>
          <a:xfrm>
            <a:off x="319402" y="1798362"/>
            <a:ext cx="2176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</a:t>
            </a:r>
            <a:r>
              <a:rPr lang="de-DE" sz="1600" dirty="0"/>
              <a:t> achsensymmetrisch</a:t>
            </a:r>
            <a:endParaRPr lang="de-CH" sz="16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2093C60-ED5C-423B-8F7B-600775BF383F}"/>
              </a:ext>
            </a:extLst>
          </p:cNvPr>
          <p:cNvSpPr txBox="1"/>
          <p:nvPr/>
        </p:nvSpPr>
        <p:spPr>
          <a:xfrm>
            <a:off x="319401" y="2351327"/>
            <a:ext cx="2176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D</a:t>
            </a:r>
            <a:r>
              <a:rPr lang="de-DE" sz="1600" dirty="0"/>
              <a:t> drehsymmetrisch</a:t>
            </a:r>
            <a:endParaRPr lang="de-CH" sz="16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CF49536-91B2-41E0-96B1-59C30A73E98E}"/>
              </a:ext>
            </a:extLst>
          </p:cNvPr>
          <p:cNvSpPr txBox="1"/>
          <p:nvPr/>
        </p:nvSpPr>
        <p:spPr>
          <a:xfrm>
            <a:off x="319400" y="2904292"/>
            <a:ext cx="2176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P</a:t>
            </a:r>
            <a:r>
              <a:rPr lang="de-DE" sz="1600" dirty="0"/>
              <a:t> punktsymmetrisch</a:t>
            </a:r>
            <a:endParaRPr lang="de-CH" sz="16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8295C8-943F-4D1A-B5B6-29D7B751B93E}"/>
              </a:ext>
            </a:extLst>
          </p:cNvPr>
          <p:cNvSpPr txBox="1"/>
          <p:nvPr/>
        </p:nvSpPr>
        <p:spPr>
          <a:xfrm>
            <a:off x="5876940" y="2904292"/>
            <a:ext cx="99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3 A,   3 D</a:t>
            </a:r>
            <a:endParaRPr lang="de-CH" sz="16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824215-9BC1-448B-B379-B3ACC0E0A1B2}"/>
              </a:ext>
            </a:extLst>
          </p:cNvPr>
          <p:cNvSpPr txBox="1"/>
          <p:nvPr/>
        </p:nvSpPr>
        <p:spPr>
          <a:xfrm>
            <a:off x="7705725" y="2904292"/>
            <a:ext cx="1247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4 A,   4 D,   P</a:t>
            </a:r>
            <a:endParaRPr lang="de-CH" sz="1600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5CA44C5-E4FF-49C4-9A09-1D9015F5E674}"/>
              </a:ext>
            </a:extLst>
          </p:cNvPr>
          <p:cNvSpPr txBox="1"/>
          <p:nvPr/>
        </p:nvSpPr>
        <p:spPr>
          <a:xfrm>
            <a:off x="10144110" y="2904292"/>
            <a:ext cx="108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5 A,   5 D</a:t>
            </a:r>
            <a:endParaRPr lang="de-CH" sz="16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7772EC0-7DB0-46E9-9CE6-03463E5742D7}"/>
              </a:ext>
            </a:extLst>
          </p:cNvPr>
          <p:cNvSpPr txBox="1"/>
          <p:nvPr/>
        </p:nvSpPr>
        <p:spPr>
          <a:xfrm>
            <a:off x="3114679" y="5382663"/>
            <a:ext cx="89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2 D = P</a:t>
            </a:r>
            <a:endParaRPr lang="de-CH" sz="16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4B272E3-C412-4E5B-BCEB-3479E351513F}"/>
              </a:ext>
            </a:extLst>
          </p:cNvPr>
          <p:cNvSpPr txBox="1"/>
          <p:nvPr/>
        </p:nvSpPr>
        <p:spPr>
          <a:xfrm>
            <a:off x="4686312" y="5382663"/>
            <a:ext cx="752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3 D</a:t>
            </a:r>
            <a:endParaRPr lang="de-CH" sz="16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4E79177-AF6A-40B0-B17A-1CDE30E0C975}"/>
              </a:ext>
            </a:extLst>
          </p:cNvPr>
          <p:cNvSpPr txBox="1"/>
          <p:nvPr/>
        </p:nvSpPr>
        <p:spPr>
          <a:xfrm>
            <a:off x="6219840" y="5367959"/>
            <a:ext cx="99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4 D,   P</a:t>
            </a:r>
            <a:endParaRPr lang="de-CH" sz="1600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B25A11-A71B-4424-A433-52B08523E97D}"/>
              </a:ext>
            </a:extLst>
          </p:cNvPr>
          <p:cNvSpPr txBox="1"/>
          <p:nvPr/>
        </p:nvSpPr>
        <p:spPr>
          <a:xfrm>
            <a:off x="8448675" y="5367959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5 D </a:t>
            </a:r>
            <a:endParaRPr lang="de-CH" sz="1600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E148701-E3B7-4880-BB88-57081AFBA575}"/>
              </a:ext>
            </a:extLst>
          </p:cNvPr>
          <p:cNvSpPr txBox="1"/>
          <p:nvPr/>
        </p:nvSpPr>
        <p:spPr>
          <a:xfrm>
            <a:off x="10353660" y="5367959"/>
            <a:ext cx="97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6 D,   P</a:t>
            </a:r>
            <a:endParaRPr lang="de-CH" sz="16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07ED54E-4B9C-4009-8D75-21BB52738833}"/>
              </a:ext>
            </a:extLst>
          </p:cNvPr>
          <p:cNvSpPr txBox="1"/>
          <p:nvPr/>
        </p:nvSpPr>
        <p:spPr>
          <a:xfrm>
            <a:off x="3105150" y="6079094"/>
            <a:ext cx="828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Erkläre dir die Symmetrie von Figur 1 und fahre mit der Vorwärtstaste weiter.</a:t>
            </a:r>
          </a:p>
          <a:p>
            <a:r>
              <a:rPr lang="de-DE" b="1" dirty="0">
                <a:solidFill>
                  <a:schemeClr val="accent1"/>
                </a:solidFill>
              </a:rPr>
              <a:t>Desgleichen für Figuren 2, 3, …</a:t>
            </a:r>
          </a:p>
        </p:txBody>
      </p:sp>
      <p:sp>
        <p:nvSpPr>
          <p:cNvPr id="28" name="Textfeld 27">
            <a:hlinkClick r:id="rId3" action="ppaction://hlinksldjump"/>
            <a:extLst>
              <a:ext uri="{FF2B5EF4-FFF2-40B4-BE49-F238E27FC236}">
                <a16:creationId xmlns:a16="http://schemas.microsoft.com/office/drawing/2014/main" id="{E88A3A55-F8EA-4F74-BDED-65E8FAAE9A2B}"/>
              </a:ext>
            </a:extLst>
          </p:cNvPr>
          <p:cNvSpPr txBox="1"/>
          <p:nvPr/>
        </p:nvSpPr>
        <p:spPr>
          <a:xfrm>
            <a:off x="319405" y="5977590"/>
            <a:ext cx="10123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Zurück zum Menü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0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Breitbild</PresentationFormat>
  <Paragraphs>69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Jundt</dc:creator>
  <cp:lastModifiedBy>Hänggi Gabriela</cp:lastModifiedBy>
  <cp:revision>155</cp:revision>
  <dcterms:created xsi:type="dcterms:W3CDTF">2020-03-28T15:53:33Z</dcterms:created>
  <dcterms:modified xsi:type="dcterms:W3CDTF">2020-04-15T05:41:59Z</dcterms:modified>
</cp:coreProperties>
</file>