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3" r:id="rId4"/>
    <p:sldId id="277" r:id="rId5"/>
    <p:sldId id="276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15CD"/>
    <a:srgbClr val="B6E2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51" autoAdjust="0"/>
    <p:restoredTop sz="94660"/>
  </p:normalViewPr>
  <p:slideViewPr>
    <p:cSldViewPr snapToGrid="0">
      <p:cViewPr varScale="1">
        <p:scale>
          <a:sx n="67" d="100"/>
          <a:sy n="67" d="100"/>
        </p:scale>
        <p:origin x="6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3CA379-1F5E-40B9-87B5-116F982631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81CB849-D0D2-4139-8B9C-69407D966B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A21AAAA-BF30-4758-95A0-4FCE144D3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1A9D9-9711-41E4-A554-374417C3E691}" type="datetimeFigureOut">
              <a:rPr lang="de-CH" smtClean="0"/>
              <a:t>18.04.2020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F1B82C6-5917-4CD1-8817-ACD2ED723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0FB8F0-B7FF-479A-891F-A6C15F874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EDF5-FCDD-4FDE-8D39-3D574750EC1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421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0F641B-A4ED-4F5A-A388-3A6231FEB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C1757B7-3F77-4CE4-BCA8-F419AC791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D19906-A34E-44F5-8596-3D0F384D1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1A9D9-9711-41E4-A554-374417C3E691}" type="datetimeFigureOut">
              <a:rPr lang="de-CH" smtClean="0"/>
              <a:t>18.04.2020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4CB524-5305-42FA-9966-2CDA43C0F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23948D-74CA-454E-9EE5-BFEA8489B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EDF5-FCDD-4FDE-8D39-3D574750EC1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7361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982542F-DCCB-46C8-9CF9-F0D08AAFA4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A710E9C-C529-4C90-80EC-8F095A4DEC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55AA45-7C30-4307-9763-593CD4D67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1A9D9-9711-41E4-A554-374417C3E691}" type="datetimeFigureOut">
              <a:rPr lang="de-CH" smtClean="0"/>
              <a:t>18.04.2020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31FD31-5DDF-4118-8EF8-AABE43A24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DFFC138-2CA4-4554-A8A5-81495BF41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EDF5-FCDD-4FDE-8D39-3D574750EC1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4987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DD9A53-98E4-4C81-95E9-CF75ACBA6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9466B6-C3DD-4EE1-9853-3263B2D3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9E92EF-F454-4BD2-BFF1-606AD2C8A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1A9D9-9711-41E4-A554-374417C3E691}" type="datetimeFigureOut">
              <a:rPr lang="de-CH" smtClean="0"/>
              <a:t>18.04.2020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B5FC17-FA49-41C9-9FE2-5D5BCAA48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04DB41-BC29-45B4-8D29-7DA9B5DF5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EDF5-FCDD-4FDE-8D39-3D574750EC1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23191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3BFD5E-85E4-46FA-889C-FD3C99F59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7413BB-1F30-4567-861D-1B2231F5B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DA0B83-F4E9-45FC-A6DA-7270F29F6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1A9D9-9711-41E4-A554-374417C3E691}" type="datetimeFigureOut">
              <a:rPr lang="de-CH" smtClean="0"/>
              <a:t>18.04.2020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06EEA71-29BC-4757-976A-EE1724021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85C6316-1374-4884-972D-46AB34EF9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EDF5-FCDD-4FDE-8D39-3D574750EC1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58567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36085A-0064-41F8-8048-901D5A8D0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85FDB9-3730-4C5B-89EB-196B6CBF40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F3717A5-03B2-41AF-A977-36203D41D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7068914-BB0C-4653-804E-7C0F5EF12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1A9D9-9711-41E4-A554-374417C3E691}" type="datetimeFigureOut">
              <a:rPr lang="de-CH" smtClean="0"/>
              <a:t>18.04.2020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88FC3E2-215B-454D-8740-F96C670B3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7867943-F048-4EA5-91BA-75A89A917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EDF5-FCDD-4FDE-8D39-3D574750EC1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31E0F6-F563-43E1-91E6-45413B328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C1DBCD-2EAD-4C9A-91A2-53F5FB9C1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A2A7267-92D0-4D9B-837B-D940441AE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E61684E-3A12-426B-8A86-DF86DE249A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6F8EF-AA11-4F1C-83C1-5635DB0335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54AC79B-DF81-4CF7-A6EA-3B77EB11B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1A9D9-9711-41E4-A554-374417C3E691}" type="datetimeFigureOut">
              <a:rPr lang="de-CH" smtClean="0"/>
              <a:t>18.04.2020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81F4747-6F8D-4F15-BC57-3177A0F97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9713144-98AA-4D4F-BA13-32210488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EDF5-FCDD-4FDE-8D39-3D574750EC1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6218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0B8F7E-8137-4617-9859-0EE7524BB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2DFE3D3-9349-4B60-A14E-1F73565DA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1A9D9-9711-41E4-A554-374417C3E691}" type="datetimeFigureOut">
              <a:rPr lang="de-CH" smtClean="0"/>
              <a:t>18.04.2020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B02C6E1-522B-406B-B5A4-4F8933C0F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A556D32-5667-449E-AF6C-376970EA4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EDF5-FCDD-4FDE-8D39-3D574750EC1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3457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FE53275-7433-4AE2-BB53-C4F56C04B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1A9D9-9711-41E4-A554-374417C3E691}" type="datetimeFigureOut">
              <a:rPr lang="de-CH" smtClean="0"/>
              <a:t>18.04.2020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216A013-E46E-4A02-A0F2-3350D8BC0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602DDE7-39A4-46F8-A298-CD38959E7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EDF5-FCDD-4FDE-8D39-3D574750EC1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34410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760CA5-F314-4C53-9AE6-9150EA994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264ED9-B3DD-4269-A4A8-FE1178D52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05DF12E-0678-48AE-8A2F-C433D7B9F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19D771E-D62F-4261-801D-87D47D2CA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1A9D9-9711-41E4-A554-374417C3E691}" type="datetimeFigureOut">
              <a:rPr lang="de-CH" smtClean="0"/>
              <a:t>18.04.2020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865F7C-9164-4BBB-BFD5-6C6B0116E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0EF2158-4D1D-4751-A1E8-CE4129510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EDF5-FCDD-4FDE-8D39-3D574750EC1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72194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C93D2E-7FBE-4C47-A937-A174CD699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C192E67-039F-4923-B1A6-91D1782CCC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E6D6332-43AB-4F1D-B1FC-5ADF5CB5B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04F4045-9AA1-4FBE-BE35-B76F4B64F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1A9D9-9711-41E4-A554-374417C3E691}" type="datetimeFigureOut">
              <a:rPr lang="de-CH" smtClean="0"/>
              <a:t>18.04.2020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1916AD-77C6-4028-B366-BD06DF732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FF96090-7A0C-4A93-967B-140E24E5D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EDF5-FCDD-4FDE-8D39-3D574750EC1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64187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D727F59-1442-44DC-B5DD-CDD54E21B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1B80CEA-6F9C-44C8-8C2D-91F3D5AAB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683BB6-FE49-448C-907B-C443F2880A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1A9D9-9711-41E4-A554-374417C3E691}" type="datetimeFigureOut">
              <a:rPr lang="de-CH" smtClean="0"/>
              <a:t>18.04.2020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364167-4C0E-4AE3-80C3-1B9968675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274137-03B1-4629-81A5-B7E44924B9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8EDF5-FCDD-4FDE-8D39-3D574750EC1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64717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2C7EC9D5-BD3D-4209-878E-4EEF7C0EBB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891" t="21647" r="9063" b="4961"/>
          <a:stretch/>
        </p:blipFill>
        <p:spPr>
          <a:xfrm>
            <a:off x="2285959" y="1264816"/>
            <a:ext cx="8296276" cy="529594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AE251E9D-6269-4EE0-AC6A-161616C57AA9}"/>
              </a:ext>
            </a:extLst>
          </p:cNvPr>
          <p:cNvSpPr txBox="1"/>
          <p:nvPr/>
        </p:nvSpPr>
        <p:spPr>
          <a:xfrm>
            <a:off x="3262420" y="1620318"/>
            <a:ext cx="57055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Zur </a:t>
            </a:r>
            <a:r>
              <a:rPr lang="de-DE" b="1" dirty="0"/>
              <a:t>Präsentation der Erklärungen</a:t>
            </a:r>
            <a:r>
              <a:rPr lang="de-DE" dirty="0"/>
              <a:t> gelangst du mit</a:t>
            </a:r>
          </a:p>
          <a:p>
            <a:r>
              <a:rPr lang="de-DE" dirty="0"/>
              <a:t>[Bildschirmpräsentation] [Von Beginn an] in der Menüleiste</a:t>
            </a:r>
          </a:p>
          <a:p>
            <a:endParaRPr lang="de-DE" sz="800" dirty="0"/>
          </a:p>
          <a:p>
            <a:r>
              <a:rPr lang="de-DE" dirty="0"/>
              <a:t>oder wenn du auf deinem Bildschirm auf dieses Symbol klickst.</a:t>
            </a:r>
            <a:endParaRPr lang="de-CH" dirty="0"/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54EC1B71-2E24-4C2F-B799-67C2B0A80FD2}"/>
              </a:ext>
            </a:extLst>
          </p:cNvPr>
          <p:cNvGrpSpPr/>
          <p:nvPr/>
        </p:nvGrpSpPr>
        <p:grpSpPr>
          <a:xfrm>
            <a:off x="3262420" y="3356408"/>
            <a:ext cx="556381" cy="556381"/>
            <a:chOff x="882502" y="5741581"/>
            <a:chExt cx="615986" cy="615986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C2FA5DE3-3969-416B-A63C-2EFC870D11F2}"/>
                </a:ext>
              </a:extLst>
            </p:cNvPr>
            <p:cNvSpPr/>
            <p:nvPr/>
          </p:nvSpPr>
          <p:spPr>
            <a:xfrm>
              <a:off x="882502" y="5741581"/>
              <a:ext cx="615986" cy="6159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3" name="Gleichschenkliges Dreieck 12">
              <a:extLst>
                <a:ext uri="{FF2B5EF4-FFF2-40B4-BE49-F238E27FC236}">
                  <a16:creationId xmlns:a16="http://schemas.microsoft.com/office/drawing/2014/main" id="{46ED1877-4D72-4513-8E62-B77A5D39C64B}"/>
                </a:ext>
              </a:extLst>
            </p:cNvPr>
            <p:cNvSpPr/>
            <p:nvPr/>
          </p:nvSpPr>
          <p:spPr>
            <a:xfrm rot="5400000">
              <a:off x="972724" y="5846414"/>
              <a:ext cx="435541" cy="406319"/>
            </a:xfrm>
            <a:prstGeom prst="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87B5841B-7426-4CFF-BAD8-AC245B1FB851}"/>
              </a:ext>
            </a:extLst>
          </p:cNvPr>
          <p:cNvSpPr txBox="1"/>
          <p:nvPr/>
        </p:nvSpPr>
        <p:spPr>
          <a:xfrm>
            <a:off x="3952836" y="3282006"/>
            <a:ext cx="49625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Mit der Vorwärtstaste des Computers kannst du in der Präsentation weiterfahren oder zur nächsten Aufgabe wechseln. </a:t>
            </a:r>
          </a:p>
          <a:p>
            <a:r>
              <a:rPr lang="de-DE" dirty="0">
                <a:solidFill>
                  <a:srgbClr val="C00000"/>
                </a:solidFill>
              </a:rPr>
              <a:t>Fahre jeweils erst weiter, wenn du die Darstellung verstehst. Erkläre dir selber, was du siehst.</a:t>
            </a:r>
            <a:endParaRPr lang="de-CH" dirty="0">
              <a:solidFill>
                <a:srgbClr val="C00000"/>
              </a:solidFill>
            </a:endParaRPr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ED768F79-5B9B-4DB8-8408-9BD7E42B1596}"/>
              </a:ext>
            </a:extLst>
          </p:cNvPr>
          <p:cNvGrpSpPr/>
          <p:nvPr/>
        </p:nvGrpSpPr>
        <p:grpSpPr>
          <a:xfrm>
            <a:off x="3262420" y="4881908"/>
            <a:ext cx="556381" cy="556381"/>
            <a:chOff x="882502" y="5741581"/>
            <a:chExt cx="615986" cy="615986"/>
          </a:xfrm>
        </p:grpSpPr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E5EE9FC5-C339-49BA-AF49-C43FBE5A1477}"/>
                </a:ext>
              </a:extLst>
            </p:cNvPr>
            <p:cNvSpPr/>
            <p:nvPr/>
          </p:nvSpPr>
          <p:spPr>
            <a:xfrm>
              <a:off x="882502" y="5741581"/>
              <a:ext cx="615986" cy="6159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7" name="Gleichschenkliges Dreieck 16">
              <a:extLst>
                <a:ext uri="{FF2B5EF4-FFF2-40B4-BE49-F238E27FC236}">
                  <a16:creationId xmlns:a16="http://schemas.microsoft.com/office/drawing/2014/main" id="{5C725692-3CA8-46F2-AAAA-37EC7DAA63E9}"/>
                </a:ext>
              </a:extLst>
            </p:cNvPr>
            <p:cNvSpPr/>
            <p:nvPr/>
          </p:nvSpPr>
          <p:spPr>
            <a:xfrm rot="16200000">
              <a:off x="972724" y="5846414"/>
              <a:ext cx="435542" cy="406319"/>
            </a:xfrm>
            <a:prstGeom prst="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dirty="0"/>
            </a:p>
          </p:txBody>
        </p:sp>
      </p:grpSp>
      <p:sp>
        <p:nvSpPr>
          <p:cNvPr id="18" name="Textfeld 17">
            <a:extLst>
              <a:ext uri="{FF2B5EF4-FFF2-40B4-BE49-F238E27FC236}">
                <a16:creationId xmlns:a16="http://schemas.microsoft.com/office/drawing/2014/main" id="{E2E33046-90C9-45DD-A104-13437D9CF70C}"/>
              </a:ext>
            </a:extLst>
          </p:cNvPr>
          <p:cNvSpPr txBox="1"/>
          <p:nvPr/>
        </p:nvSpPr>
        <p:spPr>
          <a:xfrm>
            <a:off x="3952836" y="4835965"/>
            <a:ext cx="4962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Mit der Rückwärtstaste des Computers kannst du eine Darstellung wiederholen.</a:t>
            </a:r>
            <a:endParaRPr lang="de-CH" dirty="0"/>
          </a:p>
        </p:txBody>
      </p:sp>
      <p:sp>
        <p:nvSpPr>
          <p:cNvPr id="2" name="Pfeil: gebogen 1">
            <a:extLst>
              <a:ext uri="{FF2B5EF4-FFF2-40B4-BE49-F238E27FC236}">
                <a16:creationId xmlns:a16="http://schemas.microsoft.com/office/drawing/2014/main" id="{401E9C89-5CD2-4BAA-9459-DCF74788DFA4}"/>
              </a:ext>
            </a:extLst>
          </p:cNvPr>
          <p:cNvSpPr/>
          <p:nvPr/>
        </p:nvSpPr>
        <p:spPr>
          <a:xfrm rot="5400000">
            <a:off x="7255985" y="3665061"/>
            <a:ext cx="3816749" cy="1254679"/>
          </a:xfrm>
          <a:prstGeom prst="bentArrow">
            <a:avLst>
              <a:gd name="adj1" fmla="val 13928"/>
              <a:gd name="adj2" fmla="val 12330"/>
              <a:gd name="adj3" fmla="val 27984"/>
              <a:gd name="adj4" fmla="val 43750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chemeClr val="tx1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3E8EBE4-1885-4658-80C6-A1A8CDD6DA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59" y="447675"/>
            <a:ext cx="8332652" cy="591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089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feld 18">
            <a:extLst>
              <a:ext uri="{FF2B5EF4-FFF2-40B4-BE49-F238E27FC236}">
                <a16:creationId xmlns:a16="http://schemas.microsoft.com/office/drawing/2014/main" id="{35FB291C-C398-465F-BF05-8C389C80EE59}"/>
              </a:ext>
            </a:extLst>
          </p:cNvPr>
          <p:cNvSpPr txBox="1"/>
          <p:nvPr/>
        </p:nvSpPr>
        <p:spPr>
          <a:xfrm>
            <a:off x="2438028" y="410868"/>
            <a:ext cx="7687338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chemeClr val="accent6">
                    <a:lumMod val="75000"/>
                  </a:schemeClr>
                </a:solidFill>
              </a:rPr>
              <a:t>Vielecke</a:t>
            </a:r>
            <a:endParaRPr lang="de-CH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B2D18476-418B-4DB2-AC2A-18F9761BE490}"/>
              </a:ext>
            </a:extLst>
          </p:cNvPr>
          <p:cNvSpPr/>
          <p:nvPr/>
        </p:nvSpPr>
        <p:spPr>
          <a:xfrm>
            <a:off x="995680" y="1714881"/>
            <a:ext cx="384683" cy="371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accent6">
                    <a:lumMod val="75000"/>
                  </a:schemeClr>
                </a:solidFill>
              </a:rPr>
              <a:t>Z</a:t>
            </a:r>
            <a:endParaRPr lang="de-CH" sz="1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F9ED6356-7530-4889-AB15-F05B895BA6C8}"/>
              </a:ext>
            </a:extLst>
          </p:cNvPr>
          <p:cNvSpPr/>
          <p:nvPr/>
        </p:nvSpPr>
        <p:spPr>
          <a:xfrm>
            <a:off x="977391" y="2331661"/>
            <a:ext cx="421259" cy="4119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accent4">
                    <a:lumMod val="75000"/>
                  </a:schemeClr>
                </a:solidFill>
              </a:rPr>
              <a:t>U1</a:t>
            </a:r>
            <a:endParaRPr lang="de-CH" sz="5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Rechteck 23">
            <a:hlinkClick r:id="" action="ppaction://noaction"/>
            <a:extLst>
              <a:ext uri="{FF2B5EF4-FFF2-40B4-BE49-F238E27FC236}">
                <a16:creationId xmlns:a16="http://schemas.microsoft.com/office/drawing/2014/main" id="{BFC2A8B4-438F-419F-BA90-4A5A3A3E99A1}"/>
              </a:ext>
            </a:extLst>
          </p:cNvPr>
          <p:cNvSpPr/>
          <p:nvPr/>
        </p:nvSpPr>
        <p:spPr>
          <a:xfrm>
            <a:off x="977391" y="3029332"/>
            <a:ext cx="459486" cy="4119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accent5">
                    <a:lumMod val="50000"/>
                  </a:schemeClr>
                </a:solidFill>
              </a:rPr>
              <a:t>O1</a:t>
            </a:r>
            <a:endParaRPr lang="de-CH" sz="5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7" name="Rechteck 26">
            <a:hlinkClick r:id="rId2" action="ppaction://hlinksldjump"/>
            <a:extLst>
              <a:ext uri="{FF2B5EF4-FFF2-40B4-BE49-F238E27FC236}">
                <a16:creationId xmlns:a16="http://schemas.microsoft.com/office/drawing/2014/main" id="{14902722-50DB-4107-9D6E-3444437E6642}"/>
              </a:ext>
            </a:extLst>
          </p:cNvPr>
          <p:cNvSpPr/>
          <p:nvPr/>
        </p:nvSpPr>
        <p:spPr>
          <a:xfrm>
            <a:off x="992440" y="4343782"/>
            <a:ext cx="421259" cy="411920"/>
          </a:xfrm>
          <a:prstGeom prst="rect">
            <a:avLst/>
          </a:prstGeom>
          <a:solidFill>
            <a:srgbClr val="9D15CD"/>
          </a:solidFill>
          <a:ln w="28575">
            <a:solidFill>
              <a:srgbClr val="7030A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bg1"/>
                </a:solidFill>
              </a:rPr>
              <a:t>+1</a:t>
            </a:r>
            <a:endParaRPr lang="de-CH" sz="500" b="1" dirty="0">
              <a:solidFill>
                <a:schemeClr val="bg1"/>
              </a:solidFill>
            </a:endParaRPr>
          </a:p>
        </p:txBody>
      </p:sp>
      <p:sp>
        <p:nvSpPr>
          <p:cNvPr id="28" name="Rechteck 27">
            <a:hlinkClick r:id="rId3" action="ppaction://hlinksldjump"/>
            <a:extLst>
              <a:ext uri="{FF2B5EF4-FFF2-40B4-BE49-F238E27FC236}">
                <a16:creationId xmlns:a16="http://schemas.microsoft.com/office/drawing/2014/main" id="{87A4FE83-D8CC-471B-BAC7-505AFDD037C8}"/>
              </a:ext>
            </a:extLst>
          </p:cNvPr>
          <p:cNvSpPr/>
          <p:nvPr/>
        </p:nvSpPr>
        <p:spPr>
          <a:xfrm>
            <a:off x="977391" y="3686557"/>
            <a:ext cx="459486" cy="4119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accent5">
                    <a:lumMod val="50000"/>
                  </a:schemeClr>
                </a:solidFill>
              </a:rPr>
              <a:t>O2</a:t>
            </a:r>
            <a:endParaRPr lang="de-CH" sz="5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9" name="Rechteck 28">
            <a:hlinkClick r:id="" action="ppaction://noaction"/>
            <a:extLst>
              <a:ext uri="{FF2B5EF4-FFF2-40B4-BE49-F238E27FC236}">
                <a16:creationId xmlns:a16="http://schemas.microsoft.com/office/drawing/2014/main" id="{2F42C99C-8750-4598-A4F5-895205D7ADCA}"/>
              </a:ext>
            </a:extLst>
          </p:cNvPr>
          <p:cNvSpPr/>
          <p:nvPr/>
        </p:nvSpPr>
        <p:spPr>
          <a:xfrm>
            <a:off x="992440" y="5001007"/>
            <a:ext cx="421259" cy="411920"/>
          </a:xfrm>
          <a:prstGeom prst="rect">
            <a:avLst/>
          </a:prstGeom>
          <a:solidFill>
            <a:srgbClr val="9D15CD"/>
          </a:solidFill>
          <a:ln w="28575">
            <a:solidFill>
              <a:srgbClr val="7030A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>
                <a:solidFill>
                  <a:schemeClr val="bg1"/>
                </a:solidFill>
              </a:rPr>
              <a:t>+2</a:t>
            </a:r>
            <a:endParaRPr lang="de-CH" sz="500" b="1" dirty="0">
              <a:solidFill>
                <a:schemeClr val="bg1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5D0444C-DC8F-4CA7-9D4B-7F75276B5634}"/>
              </a:ext>
            </a:extLst>
          </p:cNvPr>
          <p:cNvSpPr txBox="1"/>
          <p:nvPr/>
        </p:nvSpPr>
        <p:spPr>
          <a:xfrm>
            <a:off x="1752599" y="1714882"/>
            <a:ext cx="5529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Anklicken zur Aufgabe Z 		- Einstieg</a:t>
            </a:r>
            <a:endParaRPr lang="de-CH" dirty="0"/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3FE77169-E514-4FAB-B6FD-D98266141CE7}"/>
              </a:ext>
            </a:extLst>
          </p:cNvPr>
          <p:cNvSpPr txBox="1"/>
          <p:nvPr/>
        </p:nvSpPr>
        <p:spPr>
          <a:xfrm>
            <a:off x="1752598" y="2372107"/>
            <a:ext cx="6574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Keine Erläuterungen		- eher einfach</a:t>
            </a:r>
            <a:endParaRPr lang="de-CH" dirty="0"/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30171432-6051-4877-80BB-95F093AACCE3}"/>
              </a:ext>
            </a:extLst>
          </p:cNvPr>
          <p:cNvSpPr txBox="1"/>
          <p:nvPr/>
        </p:nvSpPr>
        <p:spPr>
          <a:xfrm>
            <a:off x="1759151" y="3069778"/>
            <a:ext cx="615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Keine Erläuterungen 		- anspruchsvoll</a:t>
            </a:r>
            <a:endParaRPr lang="de-CH" dirty="0"/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B68721A4-2BC2-4EB6-8877-9ED988646479}"/>
              </a:ext>
            </a:extLst>
          </p:cNvPr>
          <p:cNvSpPr txBox="1"/>
          <p:nvPr/>
        </p:nvSpPr>
        <p:spPr>
          <a:xfrm>
            <a:off x="1752597" y="3727003"/>
            <a:ext cx="5965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Anklicken zur Aufgabe O2 		- anspruchsvoll</a:t>
            </a:r>
            <a:endParaRPr lang="de-CH" dirty="0"/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83A1A6EA-9BF7-4ADC-A9D3-E9FE43D22C1D}"/>
              </a:ext>
            </a:extLst>
          </p:cNvPr>
          <p:cNvSpPr txBox="1"/>
          <p:nvPr/>
        </p:nvSpPr>
        <p:spPr>
          <a:xfrm>
            <a:off x="1752597" y="4384228"/>
            <a:ext cx="5682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Anklicken zur Aufgabe +1		- weiterführend</a:t>
            </a:r>
            <a:endParaRPr lang="de-CH" dirty="0"/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7E6D7B46-973B-4244-B26E-B58808DE426F}"/>
              </a:ext>
            </a:extLst>
          </p:cNvPr>
          <p:cNvSpPr txBox="1"/>
          <p:nvPr/>
        </p:nvSpPr>
        <p:spPr>
          <a:xfrm>
            <a:off x="1752598" y="5041453"/>
            <a:ext cx="6161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Anklicken zur Aufgabe +2		- weiterführend</a:t>
            </a:r>
            <a:endParaRPr lang="de-CH" dirty="0"/>
          </a:p>
        </p:txBody>
      </p:sp>
      <p:sp>
        <p:nvSpPr>
          <p:cNvPr id="18" name="Textfeld 17">
            <a:hlinkClick r:id="rId4" action="ppaction://hlinksldjump"/>
            <a:extLst>
              <a:ext uri="{FF2B5EF4-FFF2-40B4-BE49-F238E27FC236}">
                <a16:creationId xmlns:a16="http://schemas.microsoft.com/office/drawing/2014/main" id="{FC076B7A-8438-4FB4-96F2-043A3586DFB5}"/>
              </a:ext>
            </a:extLst>
          </p:cNvPr>
          <p:cNvSpPr txBox="1"/>
          <p:nvPr/>
        </p:nvSpPr>
        <p:spPr>
          <a:xfrm>
            <a:off x="763858" y="1024974"/>
            <a:ext cx="878421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Menü</a:t>
            </a:r>
            <a:endParaRPr lang="de-CH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" name="Rechteck 15">
            <a:hlinkClick r:id="" action="ppaction://noaction"/>
            <a:extLst>
              <a:ext uri="{FF2B5EF4-FFF2-40B4-BE49-F238E27FC236}">
                <a16:creationId xmlns:a16="http://schemas.microsoft.com/office/drawing/2014/main" id="{BBFE3413-9255-43B5-93AD-4972E81BCE11}"/>
              </a:ext>
            </a:extLst>
          </p:cNvPr>
          <p:cNvSpPr/>
          <p:nvPr/>
        </p:nvSpPr>
        <p:spPr>
          <a:xfrm>
            <a:off x="996787" y="5658232"/>
            <a:ext cx="421259" cy="411920"/>
          </a:xfrm>
          <a:prstGeom prst="rect">
            <a:avLst/>
          </a:prstGeom>
          <a:solidFill>
            <a:srgbClr val="9D15CD"/>
          </a:solidFill>
          <a:ln w="28575">
            <a:solidFill>
              <a:srgbClr val="7030A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bg1"/>
                </a:solidFill>
              </a:rPr>
              <a:t>+3</a:t>
            </a:r>
            <a:endParaRPr lang="de-CH" sz="500" b="1" dirty="0">
              <a:solidFill>
                <a:schemeClr val="bg1"/>
              </a:solidFill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AEC3B38F-36A4-4E7A-8AA0-C8999EA9060A}"/>
              </a:ext>
            </a:extLst>
          </p:cNvPr>
          <p:cNvSpPr txBox="1"/>
          <p:nvPr/>
        </p:nvSpPr>
        <p:spPr>
          <a:xfrm>
            <a:off x="1759151" y="5698678"/>
            <a:ext cx="6161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Keine Erläuterungen</a:t>
            </a:r>
            <a:r>
              <a:rPr lang="de-DE" dirty="0"/>
              <a:t>		- weiterführend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10699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464BE6E5-6F33-4EFE-928A-80D97213EA8C}"/>
              </a:ext>
            </a:extLst>
          </p:cNvPr>
          <p:cNvGrpSpPr/>
          <p:nvPr/>
        </p:nvGrpSpPr>
        <p:grpSpPr>
          <a:xfrm>
            <a:off x="1428749" y="1743075"/>
            <a:ext cx="10382251" cy="2667000"/>
            <a:chOff x="666749" y="1743075"/>
            <a:chExt cx="10382251" cy="2667000"/>
          </a:xfrm>
        </p:grpSpPr>
        <p:grpSp>
          <p:nvGrpSpPr>
            <p:cNvPr id="64" name="Gruppieren 63">
              <a:extLst>
                <a:ext uri="{FF2B5EF4-FFF2-40B4-BE49-F238E27FC236}">
                  <a16:creationId xmlns:a16="http://schemas.microsoft.com/office/drawing/2014/main" id="{6545B8AB-AF48-45AF-BDBC-5AB88B3BCDD8}"/>
                </a:ext>
              </a:extLst>
            </p:cNvPr>
            <p:cNvGrpSpPr/>
            <p:nvPr/>
          </p:nvGrpSpPr>
          <p:grpSpPr>
            <a:xfrm>
              <a:off x="1524000" y="1743075"/>
              <a:ext cx="9525000" cy="95250"/>
              <a:chOff x="3752850" y="1743075"/>
              <a:chExt cx="9525000" cy="95250"/>
            </a:xfrm>
          </p:grpSpPr>
          <p:sp>
            <p:nvSpPr>
              <p:cNvPr id="112" name="Ellipse 111">
                <a:extLst>
                  <a:ext uri="{FF2B5EF4-FFF2-40B4-BE49-F238E27FC236}">
                    <a16:creationId xmlns:a16="http://schemas.microsoft.com/office/drawing/2014/main" id="{CFBE43DD-B014-4027-BE5B-CC194F617CAA}"/>
                  </a:ext>
                </a:extLst>
              </p:cNvPr>
              <p:cNvSpPr/>
              <p:nvPr/>
            </p:nvSpPr>
            <p:spPr>
              <a:xfrm>
                <a:off x="3752850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3" name="Ellipse 112">
                <a:extLst>
                  <a:ext uri="{FF2B5EF4-FFF2-40B4-BE49-F238E27FC236}">
                    <a16:creationId xmlns:a16="http://schemas.microsoft.com/office/drawing/2014/main" id="{106328CA-D4A2-4FDE-A6C5-E8CC47563EC3}"/>
                  </a:ext>
                </a:extLst>
              </p:cNvPr>
              <p:cNvSpPr/>
              <p:nvPr/>
            </p:nvSpPr>
            <p:spPr>
              <a:xfrm>
                <a:off x="4181475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4" name="Ellipse 113">
                <a:extLst>
                  <a:ext uri="{FF2B5EF4-FFF2-40B4-BE49-F238E27FC236}">
                    <a16:creationId xmlns:a16="http://schemas.microsoft.com/office/drawing/2014/main" id="{AEAA92CA-B84E-46BD-8033-18C51C3D5F71}"/>
                  </a:ext>
                </a:extLst>
              </p:cNvPr>
              <p:cNvSpPr/>
              <p:nvPr/>
            </p:nvSpPr>
            <p:spPr>
              <a:xfrm>
                <a:off x="4610100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5" name="Ellipse 114">
                <a:extLst>
                  <a:ext uri="{FF2B5EF4-FFF2-40B4-BE49-F238E27FC236}">
                    <a16:creationId xmlns:a16="http://schemas.microsoft.com/office/drawing/2014/main" id="{B8D72311-6257-4E64-ABC9-B94D13190B04}"/>
                  </a:ext>
                </a:extLst>
              </p:cNvPr>
              <p:cNvSpPr/>
              <p:nvPr/>
            </p:nvSpPr>
            <p:spPr>
              <a:xfrm>
                <a:off x="5038725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6" name="Ellipse 115">
                <a:extLst>
                  <a:ext uri="{FF2B5EF4-FFF2-40B4-BE49-F238E27FC236}">
                    <a16:creationId xmlns:a16="http://schemas.microsoft.com/office/drawing/2014/main" id="{8FB997B1-3344-4913-B660-6B55ED00EC8B}"/>
                  </a:ext>
                </a:extLst>
              </p:cNvPr>
              <p:cNvSpPr/>
              <p:nvPr/>
            </p:nvSpPr>
            <p:spPr>
              <a:xfrm>
                <a:off x="5467350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7" name="Ellipse 116">
                <a:extLst>
                  <a:ext uri="{FF2B5EF4-FFF2-40B4-BE49-F238E27FC236}">
                    <a16:creationId xmlns:a16="http://schemas.microsoft.com/office/drawing/2014/main" id="{E25E4D30-4DB8-4301-9E65-7B20E8C720EC}"/>
                  </a:ext>
                </a:extLst>
              </p:cNvPr>
              <p:cNvSpPr/>
              <p:nvPr/>
            </p:nvSpPr>
            <p:spPr>
              <a:xfrm>
                <a:off x="5895975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8" name="Ellipse 117">
                <a:extLst>
                  <a:ext uri="{FF2B5EF4-FFF2-40B4-BE49-F238E27FC236}">
                    <a16:creationId xmlns:a16="http://schemas.microsoft.com/office/drawing/2014/main" id="{5A8CFB22-BFA9-4755-BD47-E560CD960A0F}"/>
                  </a:ext>
                </a:extLst>
              </p:cNvPr>
              <p:cNvSpPr/>
              <p:nvPr/>
            </p:nvSpPr>
            <p:spPr>
              <a:xfrm>
                <a:off x="6324600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9" name="Ellipse 118">
                <a:extLst>
                  <a:ext uri="{FF2B5EF4-FFF2-40B4-BE49-F238E27FC236}">
                    <a16:creationId xmlns:a16="http://schemas.microsoft.com/office/drawing/2014/main" id="{0068A978-F0E3-48D4-9752-3C55EF69805F}"/>
                  </a:ext>
                </a:extLst>
              </p:cNvPr>
              <p:cNvSpPr/>
              <p:nvPr/>
            </p:nvSpPr>
            <p:spPr>
              <a:xfrm>
                <a:off x="6753225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20" name="Ellipse 119">
                <a:extLst>
                  <a:ext uri="{FF2B5EF4-FFF2-40B4-BE49-F238E27FC236}">
                    <a16:creationId xmlns:a16="http://schemas.microsoft.com/office/drawing/2014/main" id="{2FB91D52-AA6A-4099-9965-5DC465752C63}"/>
                  </a:ext>
                </a:extLst>
              </p:cNvPr>
              <p:cNvSpPr/>
              <p:nvPr/>
            </p:nvSpPr>
            <p:spPr>
              <a:xfrm>
                <a:off x="7181850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21" name="Ellipse 120">
                <a:extLst>
                  <a:ext uri="{FF2B5EF4-FFF2-40B4-BE49-F238E27FC236}">
                    <a16:creationId xmlns:a16="http://schemas.microsoft.com/office/drawing/2014/main" id="{F50D856F-BE80-4FAF-9DCA-260B71BA1C4E}"/>
                  </a:ext>
                </a:extLst>
              </p:cNvPr>
              <p:cNvSpPr/>
              <p:nvPr/>
            </p:nvSpPr>
            <p:spPr>
              <a:xfrm>
                <a:off x="7610475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22" name="Ellipse 121">
                <a:extLst>
                  <a:ext uri="{FF2B5EF4-FFF2-40B4-BE49-F238E27FC236}">
                    <a16:creationId xmlns:a16="http://schemas.microsoft.com/office/drawing/2014/main" id="{0AC0C490-A452-4237-9CF0-7A06C8D9E4E2}"/>
                  </a:ext>
                </a:extLst>
              </p:cNvPr>
              <p:cNvSpPr/>
              <p:nvPr/>
            </p:nvSpPr>
            <p:spPr>
              <a:xfrm>
                <a:off x="8039100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23" name="Ellipse 122">
                <a:extLst>
                  <a:ext uri="{FF2B5EF4-FFF2-40B4-BE49-F238E27FC236}">
                    <a16:creationId xmlns:a16="http://schemas.microsoft.com/office/drawing/2014/main" id="{6571EDC6-5E65-4672-97B6-8F856171B035}"/>
                  </a:ext>
                </a:extLst>
              </p:cNvPr>
              <p:cNvSpPr/>
              <p:nvPr/>
            </p:nvSpPr>
            <p:spPr>
              <a:xfrm>
                <a:off x="8467725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24" name="Ellipse 123">
                <a:extLst>
                  <a:ext uri="{FF2B5EF4-FFF2-40B4-BE49-F238E27FC236}">
                    <a16:creationId xmlns:a16="http://schemas.microsoft.com/office/drawing/2014/main" id="{142F9465-9E83-4426-B2DB-FDA9473FC245}"/>
                  </a:ext>
                </a:extLst>
              </p:cNvPr>
              <p:cNvSpPr/>
              <p:nvPr/>
            </p:nvSpPr>
            <p:spPr>
              <a:xfrm>
                <a:off x="8896350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25" name="Ellipse 124">
                <a:extLst>
                  <a:ext uri="{FF2B5EF4-FFF2-40B4-BE49-F238E27FC236}">
                    <a16:creationId xmlns:a16="http://schemas.microsoft.com/office/drawing/2014/main" id="{45B38C68-8CCF-4CE1-B1E7-D512B80A98DA}"/>
                  </a:ext>
                </a:extLst>
              </p:cNvPr>
              <p:cNvSpPr/>
              <p:nvPr/>
            </p:nvSpPr>
            <p:spPr>
              <a:xfrm>
                <a:off x="9324975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26" name="Ellipse 125">
                <a:extLst>
                  <a:ext uri="{FF2B5EF4-FFF2-40B4-BE49-F238E27FC236}">
                    <a16:creationId xmlns:a16="http://schemas.microsoft.com/office/drawing/2014/main" id="{ECD3AC51-2FA8-4459-AB69-F66FA056794D}"/>
                  </a:ext>
                </a:extLst>
              </p:cNvPr>
              <p:cNvSpPr/>
              <p:nvPr/>
            </p:nvSpPr>
            <p:spPr>
              <a:xfrm>
                <a:off x="9753600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27" name="Ellipse 126">
                <a:extLst>
                  <a:ext uri="{FF2B5EF4-FFF2-40B4-BE49-F238E27FC236}">
                    <a16:creationId xmlns:a16="http://schemas.microsoft.com/office/drawing/2014/main" id="{4FDC78F3-5916-46D0-AF79-D395A1C8AB5C}"/>
                  </a:ext>
                </a:extLst>
              </p:cNvPr>
              <p:cNvSpPr/>
              <p:nvPr/>
            </p:nvSpPr>
            <p:spPr>
              <a:xfrm>
                <a:off x="10182225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28" name="Ellipse 127">
                <a:extLst>
                  <a:ext uri="{FF2B5EF4-FFF2-40B4-BE49-F238E27FC236}">
                    <a16:creationId xmlns:a16="http://schemas.microsoft.com/office/drawing/2014/main" id="{27B8D9E3-D71A-4FA1-A99B-E1FF46F3152C}"/>
                  </a:ext>
                </a:extLst>
              </p:cNvPr>
              <p:cNvSpPr/>
              <p:nvPr/>
            </p:nvSpPr>
            <p:spPr>
              <a:xfrm>
                <a:off x="10610850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29" name="Ellipse 128">
                <a:extLst>
                  <a:ext uri="{FF2B5EF4-FFF2-40B4-BE49-F238E27FC236}">
                    <a16:creationId xmlns:a16="http://schemas.microsoft.com/office/drawing/2014/main" id="{9DEFAAC8-60A8-40CC-937F-B0DD4B7E136C}"/>
                  </a:ext>
                </a:extLst>
              </p:cNvPr>
              <p:cNvSpPr/>
              <p:nvPr/>
            </p:nvSpPr>
            <p:spPr>
              <a:xfrm>
                <a:off x="11039475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30" name="Ellipse 129">
                <a:extLst>
                  <a:ext uri="{FF2B5EF4-FFF2-40B4-BE49-F238E27FC236}">
                    <a16:creationId xmlns:a16="http://schemas.microsoft.com/office/drawing/2014/main" id="{BE5755E9-B994-4D54-949B-A3AB796BEA69}"/>
                  </a:ext>
                </a:extLst>
              </p:cNvPr>
              <p:cNvSpPr/>
              <p:nvPr/>
            </p:nvSpPr>
            <p:spPr>
              <a:xfrm>
                <a:off x="11468100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31" name="Ellipse 130">
                <a:extLst>
                  <a:ext uri="{FF2B5EF4-FFF2-40B4-BE49-F238E27FC236}">
                    <a16:creationId xmlns:a16="http://schemas.microsoft.com/office/drawing/2014/main" id="{949B9A04-9142-48EB-90B5-FE1DDF53F265}"/>
                  </a:ext>
                </a:extLst>
              </p:cNvPr>
              <p:cNvSpPr/>
              <p:nvPr/>
            </p:nvSpPr>
            <p:spPr>
              <a:xfrm>
                <a:off x="11896725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32" name="Ellipse 131">
                <a:extLst>
                  <a:ext uri="{FF2B5EF4-FFF2-40B4-BE49-F238E27FC236}">
                    <a16:creationId xmlns:a16="http://schemas.microsoft.com/office/drawing/2014/main" id="{B829065F-CC0B-479B-B37D-4B3CC498DC0D}"/>
                  </a:ext>
                </a:extLst>
              </p:cNvPr>
              <p:cNvSpPr/>
              <p:nvPr/>
            </p:nvSpPr>
            <p:spPr>
              <a:xfrm>
                <a:off x="12325350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33" name="Ellipse 132">
                <a:extLst>
                  <a:ext uri="{FF2B5EF4-FFF2-40B4-BE49-F238E27FC236}">
                    <a16:creationId xmlns:a16="http://schemas.microsoft.com/office/drawing/2014/main" id="{3570775A-96EA-4F05-A478-C1275F9110AE}"/>
                  </a:ext>
                </a:extLst>
              </p:cNvPr>
              <p:cNvSpPr/>
              <p:nvPr/>
            </p:nvSpPr>
            <p:spPr>
              <a:xfrm>
                <a:off x="12753975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34" name="Ellipse 133">
                <a:extLst>
                  <a:ext uri="{FF2B5EF4-FFF2-40B4-BE49-F238E27FC236}">
                    <a16:creationId xmlns:a16="http://schemas.microsoft.com/office/drawing/2014/main" id="{5E712078-0D35-4068-A8FE-7A8DDE664241}"/>
                  </a:ext>
                </a:extLst>
              </p:cNvPr>
              <p:cNvSpPr/>
              <p:nvPr/>
            </p:nvSpPr>
            <p:spPr>
              <a:xfrm>
                <a:off x="13182600" y="17430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84" name="Gruppieren 83">
              <a:extLst>
                <a:ext uri="{FF2B5EF4-FFF2-40B4-BE49-F238E27FC236}">
                  <a16:creationId xmlns:a16="http://schemas.microsoft.com/office/drawing/2014/main" id="{8EF1F94E-5DA1-41C6-99F0-6B5D375EBEF3}"/>
                </a:ext>
              </a:extLst>
            </p:cNvPr>
            <p:cNvGrpSpPr/>
            <p:nvPr/>
          </p:nvGrpSpPr>
          <p:grpSpPr>
            <a:xfrm rot="5400000">
              <a:off x="3238500" y="3028950"/>
              <a:ext cx="2667000" cy="95250"/>
              <a:chOff x="1676400" y="3762375"/>
              <a:chExt cx="2667000" cy="95250"/>
            </a:xfrm>
          </p:grpSpPr>
          <p:sp>
            <p:nvSpPr>
              <p:cNvPr id="105" name="Ellipse 104">
                <a:extLst>
                  <a:ext uri="{FF2B5EF4-FFF2-40B4-BE49-F238E27FC236}">
                    <a16:creationId xmlns:a16="http://schemas.microsoft.com/office/drawing/2014/main" id="{B272F826-3260-4FAB-AF61-94A303B54A1A}"/>
                  </a:ext>
                </a:extLst>
              </p:cNvPr>
              <p:cNvSpPr/>
              <p:nvPr/>
            </p:nvSpPr>
            <p:spPr>
              <a:xfrm>
                <a:off x="1676400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06" name="Ellipse 105">
                <a:extLst>
                  <a:ext uri="{FF2B5EF4-FFF2-40B4-BE49-F238E27FC236}">
                    <a16:creationId xmlns:a16="http://schemas.microsoft.com/office/drawing/2014/main" id="{DC798EA4-35DD-4D2F-BC6F-AB2DB87CA416}"/>
                  </a:ext>
                </a:extLst>
              </p:cNvPr>
              <p:cNvSpPr/>
              <p:nvPr/>
            </p:nvSpPr>
            <p:spPr>
              <a:xfrm>
                <a:off x="2105025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07" name="Ellipse 106">
                <a:extLst>
                  <a:ext uri="{FF2B5EF4-FFF2-40B4-BE49-F238E27FC236}">
                    <a16:creationId xmlns:a16="http://schemas.microsoft.com/office/drawing/2014/main" id="{61307FA1-7696-46AB-AE04-3159224EC27A}"/>
                  </a:ext>
                </a:extLst>
              </p:cNvPr>
              <p:cNvSpPr/>
              <p:nvPr/>
            </p:nvSpPr>
            <p:spPr>
              <a:xfrm>
                <a:off x="2533650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08" name="Ellipse 107">
                <a:extLst>
                  <a:ext uri="{FF2B5EF4-FFF2-40B4-BE49-F238E27FC236}">
                    <a16:creationId xmlns:a16="http://schemas.microsoft.com/office/drawing/2014/main" id="{6F0E493E-32CF-4899-ACCB-E5BD192EC48D}"/>
                  </a:ext>
                </a:extLst>
              </p:cNvPr>
              <p:cNvSpPr/>
              <p:nvPr/>
            </p:nvSpPr>
            <p:spPr>
              <a:xfrm>
                <a:off x="2962275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09" name="Ellipse 108">
                <a:extLst>
                  <a:ext uri="{FF2B5EF4-FFF2-40B4-BE49-F238E27FC236}">
                    <a16:creationId xmlns:a16="http://schemas.microsoft.com/office/drawing/2014/main" id="{B3E20687-12F1-4369-8116-D17B70251C41}"/>
                  </a:ext>
                </a:extLst>
              </p:cNvPr>
              <p:cNvSpPr/>
              <p:nvPr/>
            </p:nvSpPr>
            <p:spPr>
              <a:xfrm>
                <a:off x="3390900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0" name="Ellipse 109">
                <a:extLst>
                  <a:ext uri="{FF2B5EF4-FFF2-40B4-BE49-F238E27FC236}">
                    <a16:creationId xmlns:a16="http://schemas.microsoft.com/office/drawing/2014/main" id="{680B694B-EE31-448C-9992-7C02D89A45E8}"/>
                  </a:ext>
                </a:extLst>
              </p:cNvPr>
              <p:cNvSpPr/>
              <p:nvPr/>
            </p:nvSpPr>
            <p:spPr>
              <a:xfrm>
                <a:off x="3819525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11" name="Ellipse 110">
                <a:extLst>
                  <a:ext uri="{FF2B5EF4-FFF2-40B4-BE49-F238E27FC236}">
                    <a16:creationId xmlns:a16="http://schemas.microsoft.com/office/drawing/2014/main" id="{B90E2843-5499-4FF8-8A83-1F4BE5F67400}"/>
                  </a:ext>
                </a:extLst>
              </p:cNvPr>
              <p:cNvSpPr/>
              <p:nvPr/>
            </p:nvSpPr>
            <p:spPr>
              <a:xfrm>
                <a:off x="4248150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85" name="Gruppieren 84">
              <a:extLst>
                <a:ext uri="{FF2B5EF4-FFF2-40B4-BE49-F238E27FC236}">
                  <a16:creationId xmlns:a16="http://schemas.microsoft.com/office/drawing/2014/main" id="{EEAA476F-9023-4E4F-97B4-F07292649948}"/>
                </a:ext>
              </a:extLst>
            </p:cNvPr>
            <p:cNvGrpSpPr/>
            <p:nvPr/>
          </p:nvGrpSpPr>
          <p:grpSpPr>
            <a:xfrm rot="5400000">
              <a:off x="5810250" y="3028950"/>
              <a:ext cx="2667000" cy="95250"/>
              <a:chOff x="1676400" y="3762375"/>
              <a:chExt cx="2667000" cy="95250"/>
            </a:xfrm>
          </p:grpSpPr>
          <p:sp>
            <p:nvSpPr>
              <p:cNvPr id="98" name="Ellipse 97">
                <a:extLst>
                  <a:ext uri="{FF2B5EF4-FFF2-40B4-BE49-F238E27FC236}">
                    <a16:creationId xmlns:a16="http://schemas.microsoft.com/office/drawing/2014/main" id="{1560823A-03E2-48BD-A349-820BFB727AF8}"/>
                  </a:ext>
                </a:extLst>
              </p:cNvPr>
              <p:cNvSpPr/>
              <p:nvPr/>
            </p:nvSpPr>
            <p:spPr>
              <a:xfrm>
                <a:off x="1676400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99" name="Ellipse 98">
                <a:extLst>
                  <a:ext uri="{FF2B5EF4-FFF2-40B4-BE49-F238E27FC236}">
                    <a16:creationId xmlns:a16="http://schemas.microsoft.com/office/drawing/2014/main" id="{86E16CEA-2FF6-452D-AC1A-831B8D5079B7}"/>
                  </a:ext>
                </a:extLst>
              </p:cNvPr>
              <p:cNvSpPr/>
              <p:nvPr/>
            </p:nvSpPr>
            <p:spPr>
              <a:xfrm>
                <a:off x="2105025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00" name="Ellipse 99">
                <a:extLst>
                  <a:ext uri="{FF2B5EF4-FFF2-40B4-BE49-F238E27FC236}">
                    <a16:creationId xmlns:a16="http://schemas.microsoft.com/office/drawing/2014/main" id="{542AECA6-3A39-45BF-A717-4DB9ADD0F578}"/>
                  </a:ext>
                </a:extLst>
              </p:cNvPr>
              <p:cNvSpPr/>
              <p:nvPr/>
            </p:nvSpPr>
            <p:spPr>
              <a:xfrm>
                <a:off x="2533650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01" name="Ellipse 100">
                <a:extLst>
                  <a:ext uri="{FF2B5EF4-FFF2-40B4-BE49-F238E27FC236}">
                    <a16:creationId xmlns:a16="http://schemas.microsoft.com/office/drawing/2014/main" id="{60C997DF-CB05-4C95-9D69-6D2985DC1DC9}"/>
                  </a:ext>
                </a:extLst>
              </p:cNvPr>
              <p:cNvSpPr/>
              <p:nvPr/>
            </p:nvSpPr>
            <p:spPr>
              <a:xfrm>
                <a:off x="2962275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02" name="Ellipse 101">
                <a:extLst>
                  <a:ext uri="{FF2B5EF4-FFF2-40B4-BE49-F238E27FC236}">
                    <a16:creationId xmlns:a16="http://schemas.microsoft.com/office/drawing/2014/main" id="{0C6C0BBC-AA90-4D83-853A-818F62A0CB5D}"/>
                  </a:ext>
                </a:extLst>
              </p:cNvPr>
              <p:cNvSpPr/>
              <p:nvPr/>
            </p:nvSpPr>
            <p:spPr>
              <a:xfrm>
                <a:off x="3390900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03" name="Ellipse 102">
                <a:extLst>
                  <a:ext uri="{FF2B5EF4-FFF2-40B4-BE49-F238E27FC236}">
                    <a16:creationId xmlns:a16="http://schemas.microsoft.com/office/drawing/2014/main" id="{05B09F95-FB95-470D-8C50-FC8B6BE4C75C}"/>
                  </a:ext>
                </a:extLst>
              </p:cNvPr>
              <p:cNvSpPr/>
              <p:nvPr/>
            </p:nvSpPr>
            <p:spPr>
              <a:xfrm>
                <a:off x="3819525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104" name="Ellipse 103">
                <a:extLst>
                  <a:ext uri="{FF2B5EF4-FFF2-40B4-BE49-F238E27FC236}">
                    <a16:creationId xmlns:a16="http://schemas.microsoft.com/office/drawing/2014/main" id="{7CE415D5-9D92-4817-86F8-E549E6C3467F}"/>
                  </a:ext>
                </a:extLst>
              </p:cNvPr>
              <p:cNvSpPr/>
              <p:nvPr/>
            </p:nvSpPr>
            <p:spPr>
              <a:xfrm>
                <a:off x="4248150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86" name="Gruppieren 85">
              <a:extLst>
                <a:ext uri="{FF2B5EF4-FFF2-40B4-BE49-F238E27FC236}">
                  <a16:creationId xmlns:a16="http://schemas.microsoft.com/office/drawing/2014/main" id="{AEA94412-C3E8-4BA8-B19F-1532508DFBAA}"/>
                </a:ext>
              </a:extLst>
            </p:cNvPr>
            <p:cNvGrpSpPr/>
            <p:nvPr/>
          </p:nvGrpSpPr>
          <p:grpSpPr>
            <a:xfrm rot="10800000">
              <a:off x="4524375" y="4314825"/>
              <a:ext cx="2667000" cy="95250"/>
              <a:chOff x="1676400" y="3762375"/>
              <a:chExt cx="2667000" cy="95250"/>
            </a:xfrm>
          </p:grpSpPr>
          <p:sp>
            <p:nvSpPr>
              <p:cNvPr id="91" name="Ellipse 90">
                <a:extLst>
                  <a:ext uri="{FF2B5EF4-FFF2-40B4-BE49-F238E27FC236}">
                    <a16:creationId xmlns:a16="http://schemas.microsoft.com/office/drawing/2014/main" id="{348D60C5-40A2-4687-9499-9878FFACB291}"/>
                  </a:ext>
                </a:extLst>
              </p:cNvPr>
              <p:cNvSpPr/>
              <p:nvPr/>
            </p:nvSpPr>
            <p:spPr>
              <a:xfrm>
                <a:off x="1676400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92" name="Ellipse 91">
                <a:extLst>
                  <a:ext uri="{FF2B5EF4-FFF2-40B4-BE49-F238E27FC236}">
                    <a16:creationId xmlns:a16="http://schemas.microsoft.com/office/drawing/2014/main" id="{18B6A792-CB62-4E10-81C6-1A371AF117C2}"/>
                  </a:ext>
                </a:extLst>
              </p:cNvPr>
              <p:cNvSpPr/>
              <p:nvPr/>
            </p:nvSpPr>
            <p:spPr>
              <a:xfrm>
                <a:off x="2105025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93" name="Ellipse 92">
                <a:extLst>
                  <a:ext uri="{FF2B5EF4-FFF2-40B4-BE49-F238E27FC236}">
                    <a16:creationId xmlns:a16="http://schemas.microsoft.com/office/drawing/2014/main" id="{507FC3CF-614B-4360-9E7F-EB25F75F88D0}"/>
                  </a:ext>
                </a:extLst>
              </p:cNvPr>
              <p:cNvSpPr/>
              <p:nvPr/>
            </p:nvSpPr>
            <p:spPr>
              <a:xfrm>
                <a:off x="2533650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94" name="Ellipse 93">
                <a:extLst>
                  <a:ext uri="{FF2B5EF4-FFF2-40B4-BE49-F238E27FC236}">
                    <a16:creationId xmlns:a16="http://schemas.microsoft.com/office/drawing/2014/main" id="{4EF11148-26E8-470C-96E5-9ECC256DBA32}"/>
                  </a:ext>
                </a:extLst>
              </p:cNvPr>
              <p:cNvSpPr/>
              <p:nvPr/>
            </p:nvSpPr>
            <p:spPr>
              <a:xfrm>
                <a:off x="2962275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95" name="Ellipse 94">
                <a:extLst>
                  <a:ext uri="{FF2B5EF4-FFF2-40B4-BE49-F238E27FC236}">
                    <a16:creationId xmlns:a16="http://schemas.microsoft.com/office/drawing/2014/main" id="{831BAC63-6829-4CE1-9C55-9E5E9CA86BAD}"/>
                  </a:ext>
                </a:extLst>
              </p:cNvPr>
              <p:cNvSpPr/>
              <p:nvPr/>
            </p:nvSpPr>
            <p:spPr>
              <a:xfrm>
                <a:off x="3390900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96" name="Ellipse 95">
                <a:extLst>
                  <a:ext uri="{FF2B5EF4-FFF2-40B4-BE49-F238E27FC236}">
                    <a16:creationId xmlns:a16="http://schemas.microsoft.com/office/drawing/2014/main" id="{A4293129-06A7-4FFB-A896-A514899831A3}"/>
                  </a:ext>
                </a:extLst>
              </p:cNvPr>
              <p:cNvSpPr/>
              <p:nvPr/>
            </p:nvSpPr>
            <p:spPr>
              <a:xfrm>
                <a:off x="3819525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97" name="Ellipse 96">
                <a:extLst>
                  <a:ext uri="{FF2B5EF4-FFF2-40B4-BE49-F238E27FC236}">
                    <a16:creationId xmlns:a16="http://schemas.microsoft.com/office/drawing/2014/main" id="{B12C2AFD-3647-48C4-91E5-0BDEA77F1F14}"/>
                  </a:ext>
                </a:extLst>
              </p:cNvPr>
              <p:cNvSpPr/>
              <p:nvPr/>
            </p:nvSpPr>
            <p:spPr>
              <a:xfrm>
                <a:off x="4248150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grpSp>
          <p:nvGrpSpPr>
            <p:cNvPr id="87" name="Gruppieren 86">
              <a:extLst>
                <a:ext uri="{FF2B5EF4-FFF2-40B4-BE49-F238E27FC236}">
                  <a16:creationId xmlns:a16="http://schemas.microsoft.com/office/drawing/2014/main" id="{D0149CC6-11F8-4EE1-87D6-66D6F3C37FE4}"/>
                </a:ext>
              </a:extLst>
            </p:cNvPr>
            <p:cNvGrpSpPr/>
            <p:nvPr/>
          </p:nvGrpSpPr>
          <p:grpSpPr>
            <a:xfrm rot="10800000">
              <a:off x="666749" y="1743075"/>
              <a:ext cx="952500" cy="95250"/>
              <a:chOff x="3390900" y="3762375"/>
              <a:chExt cx="952500" cy="95250"/>
            </a:xfrm>
          </p:grpSpPr>
          <p:sp>
            <p:nvSpPr>
              <p:cNvPr id="88" name="Ellipse 87">
                <a:extLst>
                  <a:ext uri="{FF2B5EF4-FFF2-40B4-BE49-F238E27FC236}">
                    <a16:creationId xmlns:a16="http://schemas.microsoft.com/office/drawing/2014/main" id="{935E2D5E-F4EA-4723-8AE5-829894C667FA}"/>
                  </a:ext>
                </a:extLst>
              </p:cNvPr>
              <p:cNvSpPr/>
              <p:nvPr/>
            </p:nvSpPr>
            <p:spPr>
              <a:xfrm>
                <a:off x="3390900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89" name="Ellipse 88">
                <a:extLst>
                  <a:ext uri="{FF2B5EF4-FFF2-40B4-BE49-F238E27FC236}">
                    <a16:creationId xmlns:a16="http://schemas.microsoft.com/office/drawing/2014/main" id="{9068BD67-C569-42CD-80BB-697A7EF2D0E1}"/>
                  </a:ext>
                </a:extLst>
              </p:cNvPr>
              <p:cNvSpPr/>
              <p:nvPr/>
            </p:nvSpPr>
            <p:spPr>
              <a:xfrm>
                <a:off x="3819525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90" name="Ellipse 89">
                <a:extLst>
                  <a:ext uri="{FF2B5EF4-FFF2-40B4-BE49-F238E27FC236}">
                    <a16:creationId xmlns:a16="http://schemas.microsoft.com/office/drawing/2014/main" id="{1EE5838D-0B9C-48CA-B2E4-326C5D603D97}"/>
                  </a:ext>
                </a:extLst>
              </p:cNvPr>
              <p:cNvSpPr/>
              <p:nvPr/>
            </p:nvSpPr>
            <p:spPr>
              <a:xfrm>
                <a:off x="4248150" y="3762375"/>
                <a:ext cx="95250" cy="9525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</p:grpSp>
      <p:sp>
        <p:nvSpPr>
          <p:cNvPr id="10" name="Rechteck 9">
            <a:extLst>
              <a:ext uri="{FF2B5EF4-FFF2-40B4-BE49-F238E27FC236}">
                <a16:creationId xmlns:a16="http://schemas.microsoft.com/office/drawing/2014/main" id="{3BB39046-E7E9-466C-9378-94772A6E50E2}"/>
              </a:ext>
            </a:extLst>
          </p:cNvPr>
          <p:cNvSpPr/>
          <p:nvPr/>
        </p:nvSpPr>
        <p:spPr>
          <a:xfrm>
            <a:off x="319405" y="217111"/>
            <a:ext cx="384683" cy="371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accent6"/>
                </a:solidFill>
              </a:rPr>
              <a:t>Z</a:t>
            </a:r>
            <a:endParaRPr lang="de-CH" sz="1000" dirty="0">
              <a:solidFill>
                <a:schemeClr val="accent6"/>
              </a:solidFill>
            </a:endParaRPr>
          </a:p>
        </p:txBody>
      </p:sp>
      <p:sp>
        <p:nvSpPr>
          <p:cNvPr id="32" name="Textfeld 31">
            <a:hlinkClick r:id="rId2" action="ppaction://hlinksldjump"/>
            <a:extLst>
              <a:ext uri="{FF2B5EF4-FFF2-40B4-BE49-F238E27FC236}">
                <a16:creationId xmlns:a16="http://schemas.microsoft.com/office/drawing/2014/main" id="{B9FF457C-9D59-4E44-892E-4F9DA6630CD4}"/>
              </a:ext>
            </a:extLst>
          </p:cNvPr>
          <p:cNvSpPr txBox="1"/>
          <p:nvPr/>
        </p:nvSpPr>
        <p:spPr>
          <a:xfrm>
            <a:off x="319405" y="5944015"/>
            <a:ext cx="101237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Zurück zum Menü</a:t>
            </a:r>
            <a:endParaRPr lang="de-CH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5" name="Freihandform: Form 54">
            <a:extLst>
              <a:ext uri="{FF2B5EF4-FFF2-40B4-BE49-F238E27FC236}">
                <a16:creationId xmlns:a16="http://schemas.microsoft.com/office/drawing/2014/main" id="{CA4731A3-315A-4389-9357-DDC64EA0F795}"/>
              </a:ext>
            </a:extLst>
          </p:cNvPr>
          <p:cNvSpPr/>
          <p:nvPr/>
        </p:nvSpPr>
        <p:spPr>
          <a:xfrm>
            <a:off x="1910101" y="1768501"/>
            <a:ext cx="9424528" cy="2592336"/>
          </a:xfrm>
          <a:custGeom>
            <a:avLst/>
            <a:gdLst>
              <a:gd name="connsiteX0" fmla="*/ 857250 w 2581275"/>
              <a:gd name="connsiteY0" fmla="*/ 19050 h 2581275"/>
              <a:gd name="connsiteX1" fmla="*/ 2581275 w 2581275"/>
              <a:gd name="connsiteY1" fmla="*/ 2581275 h 2581275"/>
              <a:gd name="connsiteX2" fmla="*/ 0 w 2581275"/>
              <a:gd name="connsiteY2" fmla="*/ 2571750 h 2581275"/>
              <a:gd name="connsiteX3" fmla="*/ 1714500 w 2581275"/>
              <a:gd name="connsiteY3" fmla="*/ 0 h 2581275"/>
              <a:gd name="connsiteX4" fmla="*/ 857250 w 2581275"/>
              <a:gd name="connsiteY4" fmla="*/ 19050 h 2581275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1714500 w 2581275"/>
              <a:gd name="connsiteY3" fmla="*/ 28575 h 2609850"/>
              <a:gd name="connsiteX4" fmla="*/ 438150 w 2581275"/>
              <a:gd name="connsiteY4" fmla="*/ 0 h 2609850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2171700 w 2581275"/>
              <a:gd name="connsiteY3" fmla="*/ 19050 h 2609850"/>
              <a:gd name="connsiteX4" fmla="*/ 438150 w 2581275"/>
              <a:gd name="connsiteY4" fmla="*/ 0 h 2609850"/>
              <a:gd name="connsiteX0" fmla="*/ 457200 w 2581275"/>
              <a:gd name="connsiteY0" fmla="*/ 0 h 2600325"/>
              <a:gd name="connsiteX1" fmla="*/ 2581275 w 2581275"/>
              <a:gd name="connsiteY1" fmla="*/ 2600325 h 2600325"/>
              <a:gd name="connsiteX2" fmla="*/ 0 w 2581275"/>
              <a:gd name="connsiteY2" fmla="*/ 2590800 h 2600325"/>
              <a:gd name="connsiteX3" fmla="*/ 2171700 w 2581275"/>
              <a:gd name="connsiteY3" fmla="*/ 9525 h 2600325"/>
              <a:gd name="connsiteX4" fmla="*/ 457200 w 2581275"/>
              <a:gd name="connsiteY4" fmla="*/ 0 h 2600325"/>
              <a:gd name="connsiteX0" fmla="*/ 47625 w 2581275"/>
              <a:gd name="connsiteY0" fmla="*/ 28575 h 2590800"/>
              <a:gd name="connsiteX1" fmla="*/ 2581275 w 2581275"/>
              <a:gd name="connsiteY1" fmla="*/ 2590800 h 2590800"/>
              <a:gd name="connsiteX2" fmla="*/ 0 w 2581275"/>
              <a:gd name="connsiteY2" fmla="*/ 2581275 h 2590800"/>
              <a:gd name="connsiteX3" fmla="*/ 2171700 w 2581275"/>
              <a:gd name="connsiteY3" fmla="*/ 0 h 2590800"/>
              <a:gd name="connsiteX4" fmla="*/ 47625 w 2581275"/>
              <a:gd name="connsiteY4" fmla="*/ 28575 h 2590800"/>
              <a:gd name="connsiteX0" fmla="*/ 47625 w 2609850"/>
              <a:gd name="connsiteY0" fmla="*/ 0 h 2562225"/>
              <a:gd name="connsiteX1" fmla="*/ 2581275 w 2609850"/>
              <a:gd name="connsiteY1" fmla="*/ 2562225 h 2562225"/>
              <a:gd name="connsiteX2" fmla="*/ 0 w 2609850"/>
              <a:gd name="connsiteY2" fmla="*/ 2552700 h 2562225"/>
              <a:gd name="connsiteX3" fmla="*/ 2609850 w 2609850"/>
              <a:gd name="connsiteY3" fmla="*/ 9525 h 2562225"/>
              <a:gd name="connsiteX4" fmla="*/ 47625 w 2609850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609850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57150 w 2628900"/>
              <a:gd name="connsiteY0" fmla="*/ 0 h 2562225"/>
              <a:gd name="connsiteX1" fmla="*/ 2619375 w 2628900"/>
              <a:gd name="connsiteY1" fmla="*/ 2562225 h 2562225"/>
              <a:gd name="connsiteX2" fmla="*/ 0 w 2628900"/>
              <a:gd name="connsiteY2" fmla="*/ 2562225 h 2562225"/>
              <a:gd name="connsiteX3" fmla="*/ 2628900 w 2628900"/>
              <a:gd name="connsiteY3" fmla="*/ 9525 h 2562225"/>
              <a:gd name="connsiteX4" fmla="*/ 57150 w 2628900"/>
              <a:gd name="connsiteY4" fmla="*/ 0 h 2562225"/>
              <a:gd name="connsiteX0" fmla="*/ 0 w 3028950"/>
              <a:gd name="connsiteY0" fmla="*/ 0 h 2562225"/>
              <a:gd name="connsiteX1" fmla="*/ 3019425 w 3028950"/>
              <a:gd name="connsiteY1" fmla="*/ 2562225 h 2562225"/>
              <a:gd name="connsiteX2" fmla="*/ 400050 w 3028950"/>
              <a:gd name="connsiteY2" fmla="*/ 2562225 h 2562225"/>
              <a:gd name="connsiteX3" fmla="*/ 3028950 w 3028950"/>
              <a:gd name="connsiteY3" fmla="*/ 9525 h 2562225"/>
              <a:gd name="connsiteX4" fmla="*/ 0 w 3028950"/>
              <a:gd name="connsiteY4" fmla="*/ 0 h 2562225"/>
              <a:gd name="connsiteX0" fmla="*/ 0 w 3486150"/>
              <a:gd name="connsiteY0" fmla="*/ 0 h 2562225"/>
              <a:gd name="connsiteX1" fmla="*/ 3019425 w 3486150"/>
              <a:gd name="connsiteY1" fmla="*/ 2562225 h 2562225"/>
              <a:gd name="connsiteX2" fmla="*/ 400050 w 3486150"/>
              <a:gd name="connsiteY2" fmla="*/ 2562225 h 2562225"/>
              <a:gd name="connsiteX3" fmla="*/ 3486150 w 3486150"/>
              <a:gd name="connsiteY3" fmla="*/ 19050 h 2562225"/>
              <a:gd name="connsiteX4" fmla="*/ 0 w 3486150"/>
              <a:gd name="connsiteY4" fmla="*/ 0 h 2562225"/>
              <a:gd name="connsiteX0" fmla="*/ 0 w 3895725"/>
              <a:gd name="connsiteY0" fmla="*/ 0 h 2562225"/>
              <a:gd name="connsiteX1" fmla="*/ 3019425 w 3895725"/>
              <a:gd name="connsiteY1" fmla="*/ 2562225 h 2562225"/>
              <a:gd name="connsiteX2" fmla="*/ 400050 w 3895725"/>
              <a:gd name="connsiteY2" fmla="*/ 2562225 h 2562225"/>
              <a:gd name="connsiteX3" fmla="*/ 3895725 w 3895725"/>
              <a:gd name="connsiteY3" fmla="*/ 0 h 2562225"/>
              <a:gd name="connsiteX4" fmla="*/ 0 w 3895725"/>
              <a:gd name="connsiteY4" fmla="*/ 0 h 2562225"/>
              <a:gd name="connsiteX0" fmla="*/ 0 w 4343400"/>
              <a:gd name="connsiteY0" fmla="*/ 0 h 2562225"/>
              <a:gd name="connsiteX1" fmla="*/ 3467100 w 4343400"/>
              <a:gd name="connsiteY1" fmla="*/ 2562225 h 2562225"/>
              <a:gd name="connsiteX2" fmla="*/ 847725 w 4343400"/>
              <a:gd name="connsiteY2" fmla="*/ 2562225 h 2562225"/>
              <a:gd name="connsiteX3" fmla="*/ 4343400 w 4343400"/>
              <a:gd name="connsiteY3" fmla="*/ 0 h 2562225"/>
              <a:gd name="connsiteX4" fmla="*/ 0 w 4343400"/>
              <a:gd name="connsiteY4" fmla="*/ 0 h 2562225"/>
              <a:gd name="connsiteX0" fmla="*/ 0 w 4772025"/>
              <a:gd name="connsiteY0" fmla="*/ 9525 h 2562225"/>
              <a:gd name="connsiteX1" fmla="*/ 3895725 w 4772025"/>
              <a:gd name="connsiteY1" fmla="*/ 2562225 h 2562225"/>
              <a:gd name="connsiteX2" fmla="*/ 1276350 w 4772025"/>
              <a:gd name="connsiteY2" fmla="*/ 2562225 h 2562225"/>
              <a:gd name="connsiteX3" fmla="*/ 4772025 w 4772025"/>
              <a:gd name="connsiteY3" fmla="*/ 0 h 2562225"/>
              <a:gd name="connsiteX4" fmla="*/ 0 w 4772025"/>
              <a:gd name="connsiteY4" fmla="*/ 9525 h 2562225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28575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19050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19050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9525 h 2552700"/>
              <a:gd name="connsiteX4" fmla="*/ 0 w 5200650"/>
              <a:gd name="connsiteY4" fmla="*/ 0 h 2552700"/>
              <a:gd name="connsiteX0" fmla="*/ 0 w 5600700"/>
              <a:gd name="connsiteY0" fmla="*/ 0 h 2581275"/>
              <a:gd name="connsiteX1" fmla="*/ 4295775 w 5600700"/>
              <a:gd name="connsiteY1" fmla="*/ 2581275 h 2581275"/>
              <a:gd name="connsiteX2" fmla="*/ 1676400 w 5600700"/>
              <a:gd name="connsiteY2" fmla="*/ 2581275 h 2581275"/>
              <a:gd name="connsiteX3" fmla="*/ 5600700 w 5600700"/>
              <a:gd name="connsiteY3" fmla="*/ 38100 h 2581275"/>
              <a:gd name="connsiteX4" fmla="*/ 0 w 5600700"/>
              <a:gd name="connsiteY4" fmla="*/ 0 h 2581275"/>
              <a:gd name="connsiteX0" fmla="*/ 0 w 6019800"/>
              <a:gd name="connsiteY0" fmla="*/ 0 h 2581275"/>
              <a:gd name="connsiteX1" fmla="*/ 4295775 w 6019800"/>
              <a:gd name="connsiteY1" fmla="*/ 2581275 h 2581275"/>
              <a:gd name="connsiteX2" fmla="*/ 1676400 w 6019800"/>
              <a:gd name="connsiteY2" fmla="*/ 2581275 h 2581275"/>
              <a:gd name="connsiteX3" fmla="*/ 6019800 w 6019800"/>
              <a:gd name="connsiteY3" fmla="*/ 19050 h 2581275"/>
              <a:gd name="connsiteX4" fmla="*/ 0 w 6019800"/>
              <a:gd name="connsiteY4" fmla="*/ 0 h 2581275"/>
              <a:gd name="connsiteX0" fmla="*/ 0 w 6381750"/>
              <a:gd name="connsiteY0" fmla="*/ 19050 h 2562225"/>
              <a:gd name="connsiteX1" fmla="*/ 4657725 w 6381750"/>
              <a:gd name="connsiteY1" fmla="*/ 2562225 h 2562225"/>
              <a:gd name="connsiteX2" fmla="*/ 2038350 w 6381750"/>
              <a:gd name="connsiteY2" fmla="*/ 2562225 h 2562225"/>
              <a:gd name="connsiteX3" fmla="*/ 6381750 w 6381750"/>
              <a:gd name="connsiteY3" fmla="*/ 0 h 2562225"/>
              <a:gd name="connsiteX4" fmla="*/ 0 w 6381750"/>
              <a:gd name="connsiteY4" fmla="*/ 19050 h 2562225"/>
              <a:gd name="connsiteX0" fmla="*/ 0 w 6848475"/>
              <a:gd name="connsiteY0" fmla="*/ 19050 h 2562225"/>
              <a:gd name="connsiteX1" fmla="*/ 4657725 w 6848475"/>
              <a:gd name="connsiteY1" fmla="*/ 2562225 h 2562225"/>
              <a:gd name="connsiteX2" fmla="*/ 2038350 w 6848475"/>
              <a:gd name="connsiteY2" fmla="*/ 2562225 h 2562225"/>
              <a:gd name="connsiteX3" fmla="*/ 6848475 w 6848475"/>
              <a:gd name="connsiteY3" fmla="*/ 0 h 2562225"/>
              <a:gd name="connsiteX4" fmla="*/ 0 w 6848475"/>
              <a:gd name="connsiteY4" fmla="*/ 19050 h 2562225"/>
              <a:gd name="connsiteX0" fmla="*/ 0 w 7290927"/>
              <a:gd name="connsiteY0" fmla="*/ 0 h 2572671"/>
              <a:gd name="connsiteX1" fmla="*/ 5100177 w 7290927"/>
              <a:gd name="connsiteY1" fmla="*/ 2572671 h 2572671"/>
              <a:gd name="connsiteX2" fmla="*/ 2480802 w 7290927"/>
              <a:gd name="connsiteY2" fmla="*/ 2572671 h 2572671"/>
              <a:gd name="connsiteX3" fmla="*/ 7290927 w 7290927"/>
              <a:gd name="connsiteY3" fmla="*/ 10446 h 2572671"/>
              <a:gd name="connsiteX4" fmla="*/ 0 w 7290927"/>
              <a:gd name="connsiteY4" fmla="*/ 0 h 2572671"/>
              <a:gd name="connsiteX0" fmla="*/ 0 w 7733378"/>
              <a:gd name="connsiteY0" fmla="*/ 9218 h 2581889"/>
              <a:gd name="connsiteX1" fmla="*/ 5100177 w 7733378"/>
              <a:gd name="connsiteY1" fmla="*/ 2581889 h 2581889"/>
              <a:gd name="connsiteX2" fmla="*/ 2480802 w 7733378"/>
              <a:gd name="connsiteY2" fmla="*/ 2581889 h 2581889"/>
              <a:gd name="connsiteX3" fmla="*/ 7733378 w 7733378"/>
              <a:gd name="connsiteY3" fmla="*/ 0 h 2581889"/>
              <a:gd name="connsiteX4" fmla="*/ 0 w 7733378"/>
              <a:gd name="connsiteY4" fmla="*/ 9218 h 2581889"/>
              <a:gd name="connsiteX0" fmla="*/ 0 w 8195495"/>
              <a:gd name="connsiteY0" fmla="*/ 0 h 2582504"/>
              <a:gd name="connsiteX1" fmla="*/ 5562294 w 8195495"/>
              <a:gd name="connsiteY1" fmla="*/ 2582504 h 2582504"/>
              <a:gd name="connsiteX2" fmla="*/ 2942919 w 8195495"/>
              <a:gd name="connsiteY2" fmla="*/ 2582504 h 2582504"/>
              <a:gd name="connsiteX3" fmla="*/ 8195495 w 8195495"/>
              <a:gd name="connsiteY3" fmla="*/ 615 h 2582504"/>
              <a:gd name="connsiteX4" fmla="*/ 0 w 8195495"/>
              <a:gd name="connsiteY4" fmla="*/ 0 h 2582504"/>
              <a:gd name="connsiteX0" fmla="*/ 0 w 8598618"/>
              <a:gd name="connsiteY0" fmla="*/ 9218 h 2591722"/>
              <a:gd name="connsiteX1" fmla="*/ 5562294 w 8598618"/>
              <a:gd name="connsiteY1" fmla="*/ 2591722 h 2591722"/>
              <a:gd name="connsiteX2" fmla="*/ 2942919 w 8598618"/>
              <a:gd name="connsiteY2" fmla="*/ 2591722 h 2591722"/>
              <a:gd name="connsiteX3" fmla="*/ 8598618 w 8598618"/>
              <a:gd name="connsiteY3" fmla="*/ 0 h 2591722"/>
              <a:gd name="connsiteX4" fmla="*/ 0 w 8598618"/>
              <a:gd name="connsiteY4" fmla="*/ 9218 h 2591722"/>
              <a:gd name="connsiteX0" fmla="*/ 0 w 9021405"/>
              <a:gd name="connsiteY0" fmla="*/ 0 h 2592336"/>
              <a:gd name="connsiteX1" fmla="*/ 5985081 w 9021405"/>
              <a:gd name="connsiteY1" fmla="*/ 2592336 h 2592336"/>
              <a:gd name="connsiteX2" fmla="*/ 3365706 w 9021405"/>
              <a:gd name="connsiteY2" fmla="*/ 2592336 h 2592336"/>
              <a:gd name="connsiteX3" fmla="*/ 9021405 w 9021405"/>
              <a:gd name="connsiteY3" fmla="*/ 614 h 2592336"/>
              <a:gd name="connsiteX4" fmla="*/ 0 w 9021405"/>
              <a:gd name="connsiteY4" fmla="*/ 0 h 2592336"/>
              <a:gd name="connsiteX0" fmla="*/ 0 w 9424528"/>
              <a:gd name="connsiteY0" fmla="*/ 0 h 2592336"/>
              <a:gd name="connsiteX1" fmla="*/ 5985081 w 9424528"/>
              <a:gd name="connsiteY1" fmla="*/ 2592336 h 2592336"/>
              <a:gd name="connsiteX2" fmla="*/ 3365706 w 9424528"/>
              <a:gd name="connsiteY2" fmla="*/ 2592336 h 2592336"/>
              <a:gd name="connsiteX3" fmla="*/ 9424528 w 9424528"/>
              <a:gd name="connsiteY3" fmla="*/ 10447 h 2592336"/>
              <a:gd name="connsiteX4" fmla="*/ 0 w 9424528"/>
              <a:gd name="connsiteY4" fmla="*/ 0 h 2592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24528" h="2592336">
                <a:moveTo>
                  <a:pt x="0" y="0"/>
                </a:moveTo>
                <a:lnTo>
                  <a:pt x="5985081" y="2592336"/>
                </a:lnTo>
                <a:lnTo>
                  <a:pt x="3365706" y="2592336"/>
                </a:lnTo>
                <a:lnTo>
                  <a:pt x="9424528" y="1044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60" name="Freihandform: Form 59">
            <a:extLst>
              <a:ext uri="{FF2B5EF4-FFF2-40B4-BE49-F238E27FC236}">
                <a16:creationId xmlns:a16="http://schemas.microsoft.com/office/drawing/2014/main" id="{21314D1F-CE1D-44E4-8A6F-40EE6797F0DA}"/>
              </a:ext>
            </a:extLst>
          </p:cNvPr>
          <p:cNvSpPr/>
          <p:nvPr/>
        </p:nvSpPr>
        <p:spPr>
          <a:xfrm>
            <a:off x="2336215" y="1780382"/>
            <a:ext cx="8598618" cy="2591722"/>
          </a:xfrm>
          <a:custGeom>
            <a:avLst/>
            <a:gdLst>
              <a:gd name="connsiteX0" fmla="*/ 857250 w 2581275"/>
              <a:gd name="connsiteY0" fmla="*/ 19050 h 2581275"/>
              <a:gd name="connsiteX1" fmla="*/ 2581275 w 2581275"/>
              <a:gd name="connsiteY1" fmla="*/ 2581275 h 2581275"/>
              <a:gd name="connsiteX2" fmla="*/ 0 w 2581275"/>
              <a:gd name="connsiteY2" fmla="*/ 2571750 h 2581275"/>
              <a:gd name="connsiteX3" fmla="*/ 1714500 w 2581275"/>
              <a:gd name="connsiteY3" fmla="*/ 0 h 2581275"/>
              <a:gd name="connsiteX4" fmla="*/ 857250 w 2581275"/>
              <a:gd name="connsiteY4" fmla="*/ 19050 h 2581275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1714500 w 2581275"/>
              <a:gd name="connsiteY3" fmla="*/ 28575 h 2609850"/>
              <a:gd name="connsiteX4" fmla="*/ 438150 w 2581275"/>
              <a:gd name="connsiteY4" fmla="*/ 0 h 2609850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2171700 w 2581275"/>
              <a:gd name="connsiteY3" fmla="*/ 19050 h 2609850"/>
              <a:gd name="connsiteX4" fmla="*/ 438150 w 2581275"/>
              <a:gd name="connsiteY4" fmla="*/ 0 h 2609850"/>
              <a:gd name="connsiteX0" fmla="*/ 457200 w 2581275"/>
              <a:gd name="connsiteY0" fmla="*/ 0 h 2600325"/>
              <a:gd name="connsiteX1" fmla="*/ 2581275 w 2581275"/>
              <a:gd name="connsiteY1" fmla="*/ 2600325 h 2600325"/>
              <a:gd name="connsiteX2" fmla="*/ 0 w 2581275"/>
              <a:gd name="connsiteY2" fmla="*/ 2590800 h 2600325"/>
              <a:gd name="connsiteX3" fmla="*/ 2171700 w 2581275"/>
              <a:gd name="connsiteY3" fmla="*/ 9525 h 2600325"/>
              <a:gd name="connsiteX4" fmla="*/ 457200 w 2581275"/>
              <a:gd name="connsiteY4" fmla="*/ 0 h 2600325"/>
              <a:gd name="connsiteX0" fmla="*/ 47625 w 2581275"/>
              <a:gd name="connsiteY0" fmla="*/ 28575 h 2590800"/>
              <a:gd name="connsiteX1" fmla="*/ 2581275 w 2581275"/>
              <a:gd name="connsiteY1" fmla="*/ 2590800 h 2590800"/>
              <a:gd name="connsiteX2" fmla="*/ 0 w 2581275"/>
              <a:gd name="connsiteY2" fmla="*/ 2581275 h 2590800"/>
              <a:gd name="connsiteX3" fmla="*/ 2171700 w 2581275"/>
              <a:gd name="connsiteY3" fmla="*/ 0 h 2590800"/>
              <a:gd name="connsiteX4" fmla="*/ 47625 w 2581275"/>
              <a:gd name="connsiteY4" fmla="*/ 28575 h 2590800"/>
              <a:gd name="connsiteX0" fmla="*/ 47625 w 2609850"/>
              <a:gd name="connsiteY0" fmla="*/ 0 h 2562225"/>
              <a:gd name="connsiteX1" fmla="*/ 2581275 w 2609850"/>
              <a:gd name="connsiteY1" fmla="*/ 2562225 h 2562225"/>
              <a:gd name="connsiteX2" fmla="*/ 0 w 2609850"/>
              <a:gd name="connsiteY2" fmla="*/ 2552700 h 2562225"/>
              <a:gd name="connsiteX3" fmla="*/ 2609850 w 2609850"/>
              <a:gd name="connsiteY3" fmla="*/ 9525 h 2562225"/>
              <a:gd name="connsiteX4" fmla="*/ 47625 w 2609850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609850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57150 w 2628900"/>
              <a:gd name="connsiteY0" fmla="*/ 0 h 2562225"/>
              <a:gd name="connsiteX1" fmla="*/ 2619375 w 2628900"/>
              <a:gd name="connsiteY1" fmla="*/ 2562225 h 2562225"/>
              <a:gd name="connsiteX2" fmla="*/ 0 w 2628900"/>
              <a:gd name="connsiteY2" fmla="*/ 2562225 h 2562225"/>
              <a:gd name="connsiteX3" fmla="*/ 2628900 w 2628900"/>
              <a:gd name="connsiteY3" fmla="*/ 9525 h 2562225"/>
              <a:gd name="connsiteX4" fmla="*/ 57150 w 2628900"/>
              <a:gd name="connsiteY4" fmla="*/ 0 h 2562225"/>
              <a:gd name="connsiteX0" fmla="*/ 0 w 3028950"/>
              <a:gd name="connsiteY0" fmla="*/ 0 h 2562225"/>
              <a:gd name="connsiteX1" fmla="*/ 3019425 w 3028950"/>
              <a:gd name="connsiteY1" fmla="*/ 2562225 h 2562225"/>
              <a:gd name="connsiteX2" fmla="*/ 400050 w 3028950"/>
              <a:gd name="connsiteY2" fmla="*/ 2562225 h 2562225"/>
              <a:gd name="connsiteX3" fmla="*/ 3028950 w 3028950"/>
              <a:gd name="connsiteY3" fmla="*/ 9525 h 2562225"/>
              <a:gd name="connsiteX4" fmla="*/ 0 w 3028950"/>
              <a:gd name="connsiteY4" fmla="*/ 0 h 2562225"/>
              <a:gd name="connsiteX0" fmla="*/ 0 w 3486150"/>
              <a:gd name="connsiteY0" fmla="*/ 0 h 2562225"/>
              <a:gd name="connsiteX1" fmla="*/ 3019425 w 3486150"/>
              <a:gd name="connsiteY1" fmla="*/ 2562225 h 2562225"/>
              <a:gd name="connsiteX2" fmla="*/ 400050 w 3486150"/>
              <a:gd name="connsiteY2" fmla="*/ 2562225 h 2562225"/>
              <a:gd name="connsiteX3" fmla="*/ 3486150 w 3486150"/>
              <a:gd name="connsiteY3" fmla="*/ 19050 h 2562225"/>
              <a:gd name="connsiteX4" fmla="*/ 0 w 3486150"/>
              <a:gd name="connsiteY4" fmla="*/ 0 h 2562225"/>
              <a:gd name="connsiteX0" fmla="*/ 0 w 3895725"/>
              <a:gd name="connsiteY0" fmla="*/ 0 h 2562225"/>
              <a:gd name="connsiteX1" fmla="*/ 3019425 w 3895725"/>
              <a:gd name="connsiteY1" fmla="*/ 2562225 h 2562225"/>
              <a:gd name="connsiteX2" fmla="*/ 400050 w 3895725"/>
              <a:gd name="connsiteY2" fmla="*/ 2562225 h 2562225"/>
              <a:gd name="connsiteX3" fmla="*/ 3895725 w 3895725"/>
              <a:gd name="connsiteY3" fmla="*/ 0 h 2562225"/>
              <a:gd name="connsiteX4" fmla="*/ 0 w 3895725"/>
              <a:gd name="connsiteY4" fmla="*/ 0 h 2562225"/>
              <a:gd name="connsiteX0" fmla="*/ 0 w 4343400"/>
              <a:gd name="connsiteY0" fmla="*/ 0 h 2562225"/>
              <a:gd name="connsiteX1" fmla="*/ 3467100 w 4343400"/>
              <a:gd name="connsiteY1" fmla="*/ 2562225 h 2562225"/>
              <a:gd name="connsiteX2" fmla="*/ 847725 w 4343400"/>
              <a:gd name="connsiteY2" fmla="*/ 2562225 h 2562225"/>
              <a:gd name="connsiteX3" fmla="*/ 4343400 w 4343400"/>
              <a:gd name="connsiteY3" fmla="*/ 0 h 2562225"/>
              <a:gd name="connsiteX4" fmla="*/ 0 w 4343400"/>
              <a:gd name="connsiteY4" fmla="*/ 0 h 2562225"/>
              <a:gd name="connsiteX0" fmla="*/ 0 w 4772025"/>
              <a:gd name="connsiteY0" fmla="*/ 9525 h 2562225"/>
              <a:gd name="connsiteX1" fmla="*/ 3895725 w 4772025"/>
              <a:gd name="connsiteY1" fmla="*/ 2562225 h 2562225"/>
              <a:gd name="connsiteX2" fmla="*/ 1276350 w 4772025"/>
              <a:gd name="connsiteY2" fmla="*/ 2562225 h 2562225"/>
              <a:gd name="connsiteX3" fmla="*/ 4772025 w 4772025"/>
              <a:gd name="connsiteY3" fmla="*/ 0 h 2562225"/>
              <a:gd name="connsiteX4" fmla="*/ 0 w 4772025"/>
              <a:gd name="connsiteY4" fmla="*/ 9525 h 2562225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28575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19050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19050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9525 h 2552700"/>
              <a:gd name="connsiteX4" fmla="*/ 0 w 5200650"/>
              <a:gd name="connsiteY4" fmla="*/ 0 h 2552700"/>
              <a:gd name="connsiteX0" fmla="*/ 0 w 5600700"/>
              <a:gd name="connsiteY0" fmla="*/ 0 h 2581275"/>
              <a:gd name="connsiteX1" fmla="*/ 4295775 w 5600700"/>
              <a:gd name="connsiteY1" fmla="*/ 2581275 h 2581275"/>
              <a:gd name="connsiteX2" fmla="*/ 1676400 w 5600700"/>
              <a:gd name="connsiteY2" fmla="*/ 2581275 h 2581275"/>
              <a:gd name="connsiteX3" fmla="*/ 5600700 w 5600700"/>
              <a:gd name="connsiteY3" fmla="*/ 38100 h 2581275"/>
              <a:gd name="connsiteX4" fmla="*/ 0 w 5600700"/>
              <a:gd name="connsiteY4" fmla="*/ 0 h 2581275"/>
              <a:gd name="connsiteX0" fmla="*/ 0 w 6019800"/>
              <a:gd name="connsiteY0" fmla="*/ 0 h 2581275"/>
              <a:gd name="connsiteX1" fmla="*/ 4295775 w 6019800"/>
              <a:gd name="connsiteY1" fmla="*/ 2581275 h 2581275"/>
              <a:gd name="connsiteX2" fmla="*/ 1676400 w 6019800"/>
              <a:gd name="connsiteY2" fmla="*/ 2581275 h 2581275"/>
              <a:gd name="connsiteX3" fmla="*/ 6019800 w 6019800"/>
              <a:gd name="connsiteY3" fmla="*/ 19050 h 2581275"/>
              <a:gd name="connsiteX4" fmla="*/ 0 w 6019800"/>
              <a:gd name="connsiteY4" fmla="*/ 0 h 2581275"/>
              <a:gd name="connsiteX0" fmla="*/ 0 w 6381750"/>
              <a:gd name="connsiteY0" fmla="*/ 19050 h 2562225"/>
              <a:gd name="connsiteX1" fmla="*/ 4657725 w 6381750"/>
              <a:gd name="connsiteY1" fmla="*/ 2562225 h 2562225"/>
              <a:gd name="connsiteX2" fmla="*/ 2038350 w 6381750"/>
              <a:gd name="connsiteY2" fmla="*/ 2562225 h 2562225"/>
              <a:gd name="connsiteX3" fmla="*/ 6381750 w 6381750"/>
              <a:gd name="connsiteY3" fmla="*/ 0 h 2562225"/>
              <a:gd name="connsiteX4" fmla="*/ 0 w 6381750"/>
              <a:gd name="connsiteY4" fmla="*/ 19050 h 2562225"/>
              <a:gd name="connsiteX0" fmla="*/ 0 w 6848475"/>
              <a:gd name="connsiteY0" fmla="*/ 19050 h 2562225"/>
              <a:gd name="connsiteX1" fmla="*/ 4657725 w 6848475"/>
              <a:gd name="connsiteY1" fmla="*/ 2562225 h 2562225"/>
              <a:gd name="connsiteX2" fmla="*/ 2038350 w 6848475"/>
              <a:gd name="connsiteY2" fmla="*/ 2562225 h 2562225"/>
              <a:gd name="connsiteX3" fmla="*/ 6848475 w 6848475"/>
              <a:gd name="connsiteY3" fmla="*/ 0 h 2562225"/>
              <a:gd name="connsiteX4" fmla="*/ 0 w 6848475"/>
              <a:gd name="connsiteY4" fmla="*/ 19050 h 2562225"/>
              <a:gd name="connsiteX0" fmla="*/ 0 w 7290927"/>
              <a:gd name="connsiteY0" fmla="*/ 0 h 2572671"/>
              <a:gd name="connsiteX1" fmla="*/ 5100177 w 7290927"/>
              <a:gd name="connsiteY1" fmla="*/ 2572671 h 2572671"/>
              <a:gd name="connsiteX2" fmla="*/ 2480802 w 7290927"/>
              <a:gd name="connsiteY2" fmla="*/ 2572671 h 2572671"/>
              <a:gd name="connsiteX3" fmla="*/ 7290927 w 7290927"/>
              <a:gd name="connsiteY3" fmla="*/ 10446 h 2572671"/>
              <a:gd name="connsiteX4" fmla="*/ 0 w 7290927"/>
              <a:gd name="connsiteY4" fmla="*/ 0 h 2572671"/>
              <a:gd name="connsiteX0" fmla="*/ 0 w 7733378"/>
              <a:gd name="connsiteY0" fmla="*/ 9218 h 2581889"/>
              <a:gd name="connsiteX1" fmla="*/ 5100177 w 7733378"/>
              <a:gd name="connsiteY1" fmla="*/ 2581889 h 2581889"/>
              <a:gd name="connsiteX2" fmla="*/ 2480802 w 7733378"/>
              <a:gd name="connsiteY2" fmla="*/ 2581889 h 2581889"/>
              <a:gd name="connsiteX3" fmla="*/ 7733378 w 7733378"/>
              <a:gd name="connsiteY3" fmla="*/ 0 h 2581889"/>
              <a:gd name="connsiteX4" fmla="*/ 0 w 7733378"/>
              <a:gd name="connsiteY4" fmla="*/ 9218 h 2581889"/>
              <a:gd name="connsiteX0" fmla="*/ 0 w 8195495"/>
              <a:gd name="connsiteY0" fmla="*/ 0 h 2582504"/>
              <a:gd name="connsiteX1" fmla="*/ 5562294 w 8195495"/>
              <a:gd name="connsiteY1" fmla="*/ 2582504 h 2582504"/>
              <a:gd name="connsiteX2" fmla="*/ 2942919 w 8195495"/>
              <a:gd name="connsiteY2" fmla="*/ 2582504 h 2582504"/>
              <a:gd name="connsiteX3" fmla="*/ 8195495 w 8195495"/>
              <a:gd name="connsiteY3" fmla="*/ 615 h 2582504"/>
              <a:gd name="connsiteX4" fmla="*/ 0 w 8195495"/>
              <a:gd name="connsiteY4" fmla="*/ 0 h 2582504"/>
              <a:gd name="connsiteX0" fmla="*/ 0 w 8598618"/>
              <a:gd name="connsiteY0" fmla="*/ 9218 h 2591722"/>
              <a:gd name="connsiteX1" fmla="*/ 5562294 w 8598618"/>
              <a:gd name="connsiteY1" fmla="*/ 2591722 h 2591722"/>
              <a:gd name="connsiteX2" fmla="*/ 2942919 w 8598618"/>
              <a:gd name="connsiteY2" fmla="*/ 2591722 h 2591722"/>
              <a:gd name="connsiteX3" fmla="*/ 8598618 w 8598618"/>
              <a:gd name="connsiteY3" fmla="*/ 0 h 2591722"/>
              <a:gd name="connsiteX4" fmla="*/ 0 w 8598618"/>
              <a:gd name="connsiteY4" fmla="*/ 9218 h 2591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8618" h="2591722">
                <a:moveTo>
                  <a:pt x="0" y="9218"/>
                </a:moveTo>
                <a:lnTo>
                  <a:pt x="5562294" y="2591722"/>
                </a:lnTo>
                <a:lnTo>
                  <a:pt x="2942919" y="2591722"/>
                </a:lnTo>
                <a:lnTo>
                  <a:pt x="8598618" y="0"/>
                </a:lnTo>
                <a:lnTo>
                  <a:pt x="0" y="921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35" name="Freihandform: Form 134">
            <a:extLst>
              <a:ext uri="{FF2B5EF4-FFF2-40B4-BE49-F238E27FC236}">
                <a16:creationId xmlns:a16="http://schemas.microsoft.com/office/drawing/2014/main" id="{728608DB-052B-43F1-9204-B532390A9798}"/>
              </a:ext>
            </a:extLst>
          </p:cNvPr>
          <p:cNvSpPr/>
          <p:nvPr/>
        </p:nvSpPr>
        <p:spPr>
          <a:xfrm>
            <a:off x="2760587" y="1773725"/>
            <a:ext cx="7733378" cy="2581889"/>
          </a:xfrm>
          <a:custGeom>
            <a:avLst/>
            <a:gdLst>
              <a:gd name="connsiteX0" fmla="*/ 857250 w 2581275"/>
              <a:gd name="connsiteY0" fmla="*/ 19050 h 2581275"/>
              <a:gd name="connsiteX1" fmla="*/ 2581275 w 2581275"/>
              <a:gd name="connsiteY1" fmla="*/ 2581275 h 2581275"/>
              <a:gd name="connsiteX2" fmla="*/ 0 w 2581275"/>
              <a:gd name="connsiteY2" fmla="*/ 2571750 h 2581275"/>
              <a:gd name="connsiteX3" fmla="*/ 1714500 w 2581275"/>
              <a:gd name="connsiteY3" fmla="*/ 0 h 2581275"/>
              <a:gd name="connsiteX4" fmla="*/ 857250 w 2581275"/>
              <a:gd name="connsiteY4" fmla="*/ 19050 h 2581275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1714500 w 2581275"/>
              <a:gd name="connsiteY3" fmla="*/ 28575 h 2609850"/>
              <a:gd name="connsiteX4" fmla="*/ 438150 w 2581275"/>
              <a:gd name="connsiteY4" fmla="*/ 0 h 2609850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2171700 w 2581275"/>
              <a:gd name="connsiteY3" fmla="*/ 19050 h 2609850"/>
              <a:gd name="connsiteX4" fmla="*/ 438150 w 2581275"/>
              <a:gd name="connsiteY4" fmla="*/ 0 h 2609850"/>
              <a:gd name="connsiteX0" fmla="*/ 457200 w 2581275"/>
              <a:gd name="connsiteY0" fmla="*/ 0 h 2600325"/>
              <a:gd name="connsiteX1" fmla="*/ 2581275 w 2581275"/>
              <a:gd name="connsiteY1" fmla="*/ 2600325 h 2600325"/>
              <a:gd name="connsiteX2" fmla="*/ 0 w 2581275"/>
              <a:gd name="connsiteY2" fmla="*/ 2590800 h 2600325"/>
              <a:gd name="connsiteX3" fmla="*/ 2171700 w 2581275"/>
              <a:gd name="connsiteY3" fmla="*/ 9525 h 2600325"/>
              <a:gd name="connsiteX4" fmla="*/ 457200 w 2581275"/>
              <a:gd name="connsiteY4" fmla="*/ 0 h 2600325"/>
              <a:gd name="connsiteX0" fmla="*/ 47625 w 2581275"/>
              <a:gd name="connsiteY0" fmla="*/ 28575 h 2590800"/>
              <a:gd name="connsiteX1" fmla="*/ 2581275 w 2581275"/>
              <a:gd name="connsiteY1" fmla="*/ 2590800 h 2590800"/>
              <a:gd name="connsiteX2" fmla="*/ 0 w 2581275"/>
              <a:gd name="connsiteY2" fmla="*/ 2581275 h 2590800"/>
              <a:gd name="connsiteX3" fmla="*/ 2171700 w 2581275"/>
              <a:gd name="connsiteY3" fmla="*/ 0 h 2590800"/>
              <a:gd name="connsiteX4" fmla="*/ 47625 w 2581275"/>
              <a:gd name="connsiteY4" fmla="*/ 28575 h 2590800"/>
              <a:gd name="connsiteX0" fmla="*/ 47625 w 2609850"/>
              <a:gd name="connsiteY0" fmla="*/ 0 h 2562225"/>
              <a:gd name="connsiteX1" fmla="*/ 2581275 w 2609850"/>
              <a:gd name="connsiteY1" fmla="*/ 2562225 h 2562225"/>
              <a:gd name="connsiteX2" fmla="*/ 0 w 2609850"/>
              <a:gd name="connsiteY2" fmla="*/ 2552700 h 2562225"/>
              <a:gd name="connsiteX3" fmla="*/ 2609850 w 2609850"/>
              <a:gd name="connsiteY3" fmla="*/ 9525 h 2562225"/>
              <a:gd name="connsiteX4" fmla="*/ 47625 w 2609850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609850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57150 w 2628900"/>
              <a:gd name="connsiteY0" fmla="*/ 0 h 2562225"/>
              <a:gd name="connsiteX1" fmla="*/ 2619375 w 2628900"/>
              <a:gd name="connsiteY1" fmla="*/ 2562225 h 2562225"/>
              <a:gd name="connsiteX2" fmla="*/ 0 w 2628900"/>
              <a:gd name="connsiteY2" fmla="*/ 2562225 h 2562225"/>
              <a:gd name="connsiteX3" fmla="*/ 2628900 w 2628900"/>
              <a:gd name="connsiteY3" fmla="*/ 9525 h 2562225"/>
              <a:gd name="connsiteX4" fmla="*/ 57150 w 2628900"/>
              <a:gd name="connsiteY4" fmla="*/ 0 h 2562225"/>
              <a:gd name="connsiteX0" fmla="*/ 0 w 3028950"/>
              <a:gd name="connsiteY0" fmla="*/ 0 h 2562225"/>
              <a:gd name="connsiteX1" fmla="*/ 3019425 w 3028950"/>
              <a:gd name="connsiteY1" fmla="*/ 2562225 h 2562225"/>
              <a:gd name="connsiteX2" fmla="*/ 400050 w 3028950"/>
              <a:gd name="connsiteY2" fmla="*/ 2562225 h 2562225"/>
              <a:gd name="connsiteX3" fmla="*/ 3028950 w 3028950"/>
              <a:gd name="connsiteY3" fmla="*/ 9525 h 2562225"/>
              <a:gd name="connsiteX4" fmla="*/ 0 w 3028950"/>
              <a:gd name="connsiteY4" fmla="*/ 0 h 2562225"/>
              <a:gd name="connsiteX0" fmla="*/ 0 w 3486150"/>
              <a:gd name="connsiteY0" fmla="*/ 0 h 2562225"/>
              <a:gd name="connsiteX1" fmla="*/ 3019425 w 3486150"/>
              <a:gd name="connsiteY1" fmla="*/ 2562225 h 2562225"/>
              <a:gd name="connsiteX2" fmla="*/ 400050 w 3486150"/>
              <a:gd name="connsiteY2" fmla="*/ 2562225 h 2562225"/>
              <a:gd name="connsiteX3" fmla="*/ 3486150 w 3486150"/>
              <a:gd name="connsiteY3" fmla="*/ 19050 h 2562225"/>
              <a:gd name="connsiteX4" fmla="*/ 0 w 3486150"/>
              <a:gd name="connsiteY4" fmla="*/ 0 h 2562225"/>
              <a:gd name="connsiteX0" fmla="*/ 0 w 3895725"/>
              <a:gd name="connsiteY0" fmla="*/ 0 h 2562225"/>
              <a:gd name="connsiteX1" fmla="*/ 3019425 w 3895725"/>
              <a:gd name="connsiteY1" fmla="*/ 2562225 h 2562225"/>
              <a:gd name="connsiteX2" fmla="*/ 400050 w 3895725"/>
              <a:gd name="connsiteY2" fmla="*/ 2562225 h 2562225"/>
              <a:gd name="connsiteX3" fmla="*/ 3895725 w 3895725"/>
              <a:gd name="connsiteY3" fmla="*/ 0 h 2562225"/>
              <a:gd name="connsiteX4" fmla="*/ 0 w 3895725"/>
              <a:gd name="connsiteY4" fmla="*/ 0 h 2562225"/>
              <a:gd name="connsiteX0" fmla="*/ 0 w 4343400"/>
              <a:gd name="connsiteY0" fmla="*/ 0 h 2562225"/>
              <a:gd name="connsiteX1" fmla="*/ 3467100 w 4343400"/>
              <a:gd name="connsiteY1" fmla="*/ 2562225 h 2562225"/>
              <a:gd name="connsiteX2" fmla="*/ 847725 w 4343400"/>
              <a:gd name="connsiteY2" fmla="*/ 2562225 h 2562225"/>
              <a:gd name="connsiteX3" fmla="*/ 4343400 w 4343400"/>
              <a:gd name="connsiteY3" fmla="*/ 0 h 2562225"/>
              <a:gd name="connsiteX4" fmla="*/ 0 w 4343400"/>
              <a:gd name="connsiteY4" fmla="*/ 0 h 2562225"/>
              <a:gd name="connsiteX0" fmla="*/ 0 w 4772025"/>
              <a:gd name="connsiteY0" fmla="*/ 9525 h 2562225"/>
              <a:gd name="connsiteX1" fmla="*/ 3895725 w 4772025"/>
              <a:gd name="connsiteY1" fmla="*/ 2562225 h 2562225"/>
              <a:gd name="connsiteX2" fmla="*/ 1276350 w 4772025"/>
              <a:gd name="connsiteY2" fmla="*/ 2562225 h 2562225"/>
              <a:gd name="connsiteX3" fmla="*/ 4772025 w 4772025"/>
              <a:gd name="connsiteY3" fmla="*/ 0 h 2562225"/>
              <a:gd name="connsiteX4" fmla="*/ 0 w 4772025"/>
              <a:gd name="connsiteY4" fmla="*/ 9525 h 2562225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28575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19050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19050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9525 h 2552700"/>
              <a:gd name="connsiteX4" fmla="*/ 0 w 5200650"/>
              <a:gd name="connsiteY4" fmla="*/ 0 h 2552700"/>
              <a:gd name="connsiteX0" fmla="*/ 0 w 5600700"/>
              <a:gd name="connsiteY0" fmla="*/ 0 h 2581275"/>
              <a:gd name="connsiteX1" fmla="*/ 4295775 w 5600700"/>
              <a:gd name="connsiteY1" fmla="*/ 2581275 h 2581275"/>
              <a:gd name="connsiteX2" fmla="*/ 1676400 w 5600700"/>
              <a:gd name="connsiteY2" fmla="*/ 2581275 h 2581275"/>
              <a:gd name="connsiteX3" fmla="*/ 5600700 w 5600700"/>
              <a:gd name="connsiteY3" fmla="*/ 38100 h 2581275"/>
              <a:gd name="connsiteX4" fmla="*/ 0 w 5600700"/>
              <a:gd name="connsiteY4" fmla="*/ 0 h 2581275"/>
              <a:gd name="connsiteX0" fmla="*/ 0 w 6019800"/>
              <a:gd name="connsiteY0" fmla="*/ 0 h 2581275"/>
              <a:gd name="connsiteX1" fmla="*/ 4295775 w 6019800"/>
              <a:gd name="connsiteY1" fmla="*/ 2581275 h 2581275"/>
              <a:gd name="connsiteX2" fmla="*/ 1676400 w 6019800"/>
              <a:gd name="connsiteY2" fmla="*/ 2581275 h 2581275"/>
              <a:gd name="connsiteX3" fmla="*/ 6019800 w 6019800"/>
              <a:gd name="connsiteY3" fmla="*/ 19050 h 2581275"/>
              <a:gd name="connsiteX4" fmla="*/ 0 w 6019800"/>
              <a:gd name="connsiteY4" fmla="*/ 0 h 2581275"/>
              <a:gd name="connsiteX0" fmla="*/ 0 w 6381750"/>
              <a:gd name="connsiteY0" fmla="*/ 19050 h 2562225"/>
              <a:gd name="connsiteX1" fmla="*/ 4657725 w 6381750"/>
              <a:gd name="connsiteY1" fmla="*/ 2562225 h 2562225"/>
              <a:gd name="connsiteX2" fmla="*/ 2038350 w 6381750"/>
              <a:gd name="connsiteY2" fmla="*/ 2562225 h 2562225"/>
              <a:gd name="connsiteX3" fmla="*/ 6381750 w 6381750"/>
              <a:gd name="connsiteY3" fmla="*/ 0 h 2562225"/>
              <a:gd name="connsiteX4" fmla="*/ 0 w 6381750"/>
              <a:gd name="connsiteY4" fmla="*/ 19050 h 2562225"/>
              <a:gd name="connsiteX0" fmla="*/ 0 w 6848475"/>
              <a:gd name="connsiteY0" fmla="*/ 19050 h 2562225"/>
              <a:gd name="connsiteX1" fmla="*/ 4657725 w 6848475"/>
              <a:gd name="connsiteY1" fmla="*/ 2562225 h 2562225"/>
              <a:gd name="connsiteX2" fmla="*/ 2038350 w 6848475"/>
              <a:gd name="connsiteY2" fmla="*/ 2562225 h 2562225"/>
              <a:gd name="connsiteX3" fmla="*/ 6848475 w 6848475"/>
              <a:gd name="connsiteY3" fmla="*/ 0 h 2562225"/>
              <a:gd name="connsiteX4" fmla="*/ 0 w 6848475"/>
              <a:gd name="connsiteY4" fmla="*/ 19050 h 2562225"/>
              <a:gd name="connsiteX0" fmla="*/ 0 w 7290927"/>
              <a:gd name="connsiteY0" fmla="*/ 0 h 2572671"/>
              <a:gd name="connsiteX1" fmla="*/ 5100177 w 7290927"/>
              <a:gd name="connsiteY1" fmla="*/ 2572671 h 2572671"/>
              <a:gd name="connsiteX2" fmla="*/ 2480802 w 7290927"/>
              <a:gd name="connsiteY2" fmla="*/ 2572671 h 2572671"/>
              <a:gd name="connsiteX3" fmla="*/ 7290927 w 7290927"/>
              <a:gd name="connsiteY3" fmla="*/ 10446 h 2572671"/>
              <a:gd name="connsiteX4" fmla="*/ 0 w 7290927"/>
              <a:gd name="connsiteY4" fmla="*/ 0 h 2572671"/>
              <a:gd name="connsiteX0" fmla="*/ 0 w 7733378"/>
              <a:gd name="connsiteY0" fmla="*/ 9218 h 2581889"/>
              <a:gd name="connsiteX1" fmla="*/ 5100177 w 7733378"/>
              <a:gd name="connsiteY1" fmla="*/ 2581889 h 2581889"/>
              <a:gd name="connsiteX2" fmla="*/ 2480802 w 7733378"/>
              <a:gd name="connsiteY2" fmla="*/ 2581889 h 2581889"/>
              <a:gd name="connsiteX3" fmla="*/ 7733378 w 7733378"/>
              <a:gd name="connsiteY3" fmla="*/ 0 h 2581889"/>
              <a:gd name="connsiteX4" fmla="*/ 0 w 7733378"/>
              <a:gd name="connsiteY4" fmla="*/ 9218 h 2581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33378" h="2581889">
                <a:moveTo>
                  <a:pt x="0" y="9218"/>
                </a:moveTo>
                <a:lnTo>
                  <a:pt x="5100177" y="2581889"/>
                </a:lnTo>
                <a:lnTo>
                  <a:pt x="2480802" y="2581889"/>
                </a:lnTo>
                <a:lnTo>
                  <a:pt x="7733378" y="0"/>
                </a:lnTo>
                <a:lnTo>
                  <a:pt x="0" y="921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36" name="Freihandform: Form 135">
            <a:extLst>
              <a:ext uri="{FF2B5EF4-FFF2-40B4-BE49-F238E27FC236}">
                <a16:creationId xmlns:a16="http://schemas.microsoft.com/office/drawing/2014/main" id="{89A2BAAA-285B-4AD5-B8AA-4A4D2CBBF1AC}"/>
              </a:ext>
            </a:extLst>
          </p:cNvPr>
          <p:cNvSpPr/>
          <p:nvPr/>
        </p:nvSpPr>
        <p:spPr>
          <a:xfrm>
            <a:off x="3201658" y="1778241"/>
            <a:ext cx="6848475" cy="2562225"/>
          </a:xfrm>
          <a:custGeom>
            <a:avLst/>
            <a:gdLst>
              <a:gd name="connsiteX0" fmla="*/ 857250 w 2581275"/>
              <a:gd name="connsiteY0" fmla="*/ 19050 h 2581275"/>
              <a:gd name="connsiteX1" fmla="*/ 2581275 w 2581275"/>
              <a:gd name="connsiteY1" fmla="*/ 2581275 h 2581275"/>
              <a:gd name="connsiteX2" fmla="*/ 0 w 2581275"/>
              <a:gd name="connsiteY2" fmla="*/ 2571750 h 2581275"/>
              <a:gd name="connsiteX3" fmla="*/ 1714500 w 2581275"/>
              <a:gd name="connsiteY3" fmla="*/ 0 h 2581275"/>
              <a:gd name="connsiteX4" fmla="*/ 857250 w 2581275"/>
              <a:gd name="connsiteY4" fmla="*/ 19050 h 2581275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1714500 w 2581275"/>
              <a:gd name="connsiteY3" fmla="*/ 28575 h 2609850"/>
              <a:gd name="connsiteX4" fmla="*/ 438150 w 2581275"/>
              <a:gd name="connsiteY4" fmla="*/ 0 h 2609850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2171700 w 2581275"/>
              <a:gd name="connsiteY3" fmla="*/ 19050 h 2609850"/>
              <a:gd name="connsiteX4" fmla="*/ 438150 w 2581275"/>
              <a:gd name="connsiteY4" fmla="*/ 0 h 2609850"/>
              <a:gd name="connsiteX0" fmla="*/ 457200 w 2581275"/>
              <a:gd name="connsiteY0" fmla="*/ 0 h 2600325"/>
              <a:gd name="connsiteX1" fmla="*/ 2581275 w 2581275"/>
              <a:gd name="connsiteY1" fmla="*/ 2600325 h 2600325"/>
              <a:gd name="connsiteX2" fmla="*/ 0 w 2581275"/>
              <a:gd name="connsiteY2" fmla="*/ 2590800 h 2600325"/>
              <a:gd name="connsiteX3" fmla="*/ 2171700 w 2581275"/>
              <a:gd name="connsiteY3" fmla="*/ 9525 h 2600325"/>
              <a:gd name="connsiteX4" fmla="*/ 457200 w 2581275"/>
              <a:gd name="connsiteY4" fmla="*/ 0 h 2600325"/>
              <a:gd name="connsiteX0" fmla="*/ 47625 w 2581275"/>
              <a:gd name="connsiteY0" fmla="*/ 28575 h 2590800"/>
              <a:gd name="connsiteX1" fmla="*/ 2581275 w 2581275"/>
              <a:gd name="connsiteY1" fmla="*/ 2590800 h 2590800"/>
              <a:gd name="connsiteX2" fmla="*/ 0 w 2581275"/>
              <a:gd name="connsiteY2" fmla="*/ 2581275 h 2590800"/>
              <a:gd name="connsiteX3" fmla="*/ 2171700 w 2581275"/>
              <a:gd name="connsiteY3" fmla="*/ 0 h 2590800"/>
              <a:gd name="connsiteX4" fmla="*/ 47625 w 2581275"/>
              <a:gd name="connsiteY4" fmla="*/ 28575 h 2590800"/>
              <a:gd name="connsiteX0" fmla="*/ 47625 w 2609850"/>
              <a:gd name="connsiteY0" fmla="*/ 0 h 2562225"/>
              <a:gd name="connsiteX1" fmla="*/ 2581275 w 2609850"/>
              <a:gd name="connsiteY1" fmla="*/ 2562225 h 2562225"/>
              <a:gd name="connsiteX2" fmla="*/ 0 w 2609850"/>
              <a:gd name="connsiteY2" fmla="*/ 2552700 h 2562225"/>
              <a:gd name="connsiteX3" fmla="*/ 2609850 w 2609850"/>
              <a:gd name="connsiteY3" fmla="*/ 9525 h 2562225"/>
              <a:gd name="connsiteX4" fmla="*/ 47625 w 2609850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609850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57150 w 2628900"/>
              <a:gd name="connsiteY0" fmla="*/ 0 h 2562225"/>
              <a:gd name="connsiteX1" fmla="*/ 2619375 w 2628900"/>
              <a:gd name="connsiteY1" fmla="*/ 2562225 h 2562225"/>
              <a:gd name="connsiteX2" fmla="*/ 0 w 2628900"/>
              <a:gd name="connsiteY2" fmla="*/ 2562225 h 2562225"/>
              <a:gd name="connsiteX3" fmla="*/ 2628900 w 2628900"/>
              <a:gd name="connsiteY3" fmla="*/ 9525 h 2562225"/>
              <a:gd name="connsiteX4" fmla="*/ 57150 w 2628900"/>
              <a:gd name="connsiteY4" fmla="*/ 0 h 2562225"/>
              <a:gd name="connsiteX0" fmla="*/ 0 w 3028950"/>
              <a:gd name="connsiteY0" fmla="*/ 0 h 2562225"/>
              <a:gd name="connsiteX1" fmla="*/ 3019425 w 3028950"/>
              <a:gd name="connsiteY1" fmla="*/ 2562225 h 2562225"/>
              <a:gd name="connsiteX2" fmla="*/ 400050 w 3028950"/>
              <a:gd name="connsiteY2" fmla="*/ 2562225 h 2562225"/>
              <a:gd name="connsiteX3" fmla="*/ 3028950 w 3028950"/>
              <a:gd name="connsiteY3" fmla="*/ 9525 h 2562225"/>
              <a:gd name="connsiteX4" fmla="*/ 0 w 3028950"/>
              <a:gd name="connsiteY4" fmla="*/ 0 h 2562225"/>
              <a:gd name="connsiteX0" fmla="*/ 0 w 3486150"/>
              <a:gd name="connsiteY0" fmla="*/ 0 h 2562225"/>
              <a:gd name="connsiteX1" fmla="*/ 3019425 w 3486150"/>
              <a:gd name="connsiteY1" fmla="*/ 2562225 h 2562225"/>
              <a:gd name="connsiteX2" fmla="*/ 400050 w 3486150"/>
              <a:gd name="connsiteY2" fmla="*/ 2562225 h 2562225"/>
              <a:gd name="connsiteX3" fmla="*/ 3486150 w 3486150"/>
              <a:gd name="connsiteY3" fmla="*/ 19050 h 2562225"/>
              <a:gd name="connsiteX4" fmla="*/ 0 w 3486150"/>
              <a:gd name="connsiteY4" fmla="*/ 0 h 2562225"/>
              <a:gd name="connsiteX0" fmla="*/ 0 w 3895725"/>
              <a:gd name="connsiteY0" fmla="*/ 0 h 2562225"/>
              <a:gd name="connsiteX1" fmla="*/ 3019425 w 3895725"/>
              <a:gd name="connsiteY1" fmla="*/ 2562225 h 2562225"/>
              <a:gd name="connsiteX2" fmla="*/ 400050 w 3895725"/>
              <a:gd name="connsiteY2" fmla="*/ 2562225 h 2562225"/>
              <a:gd name="connsiteX3" fmla="*/ 3895725 w 3895725"/>
              <a:gd name="connsiteY3" fmla="*/ 0 h 2562225"/>
              <a:gd name="connsiteX4" fmla="*/ 0 w 3895725"/>
              <a:gd name="connsiteY4" fmla="*/ 0 h 2562225"/>
              <a:gd name="connsiteX0" fmla="*/ 0 w 4343400"/>
              <a:gd name="connsiteY0" fmla="*/ 0 h 2562225"/>
              <a:gd name="connsiteX1" fmla="*/ 3467100 w 4343400"/>
              <a:gd name="connsiteY1" fmla="*/ 2562225 h 2562225"/>
              <a:gd name="connsiteX2" fmla="*/ 847725 w 4343400"/>
              <a:gd name="connsiteY2" fmla="*/ 2562225 h 2562225"/>
              <a:gd name="connsiteX3" fmla="*/ 4343400 w 4343400"/>
              <a:gd name="connsiteY3" fmla="*/ 0 h 2562225"/>
              <a:gd name="connsiteX4" fmla="*/ 0 w 4343400"/>
              <a:gd name="connsiteY4" fmla="*/ 0 h 2562225"/>
              <a:gd name="connsiteX0" fmla="*/ 0 w 4772025"/>
              <a:gd name="connsiteY0" fmla="*/ 9525 h 2562225"/>
              <a:gd name="connsiteX1" fmla="*/ 3895725 w 4772025"/>
              <a:gd name="connsiteY1" fmla="*/ 2562225 h 2562225"/>
              <a:gd name="connsiteX2" fmla="*/ 1276350 w 4772025"/>
              <a:gd name="connsiteY2" fmla="*/ 2562225 h 2562225"/>
              <a:gd name="connsiteX3" fmla="*/ 4772025 w 4772025"/>
              <a:gd name="connsiteY3" fmla="*/ 0 h 2562225"/>
              <a:gd name="connsiteX4" fmla="*/ 0 w 4772025"/>
              <a:gd name="connsiteY4" fmla="*/ 9525 h 2562225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28575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19050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19050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9525 h 2552700"/>
              <a:gd name="connsiteX4" fmla="*/ 0 w 5200650"/>
              <a:gd name="connsiteY4" fmla="*/ 0 h 2552700"/>
              <a:gd name="connsiteX0" fmla="*/ 0 w 5600700"/>
              <a:gd name="connsiteY0" fmla="*/ 0 h 2581275"/>
              <a:gd name="connsiteX1" fmla="*/ 4295775 w 5600700"/>
              <a:gd name="connsiteY1" fmla="*/ 2581275 h 2581275"/>
              <a:gd name="connsiteX2" fmla="*/ 1676400 w 5600700"/>
              <a:gd name="connsiteY2" fmla="*/ 2581275 h 2581275"/>
              <a:gd name="connsiteX3" fmla="*/ 5600700 w 5600700"/>
              <a:gd name="connsiteY3" fmla="*/ 38100 h 2581275"/>
              <a:gd name="connsiteX4" fmla="*/ 0 w 5600700"/>
              <a:gd name="connsiteY4" fmla="*/ 0 h 2581275"/>
              <a:gd name="connsiteX0" fmla="*/ 0 w 6019800"/>
              <a:gd name="connsiteY0" fmla="*/ 0 h 2581275"/>
              <a:gd name="connsiteX1" fmla="*/ 4295775 w 6019800"/>
              <a:gd name="connsiteY1" fmla="*/ 2581275 h 2581275"/>
              <a:gd name="connsiteX2" fmla="*/ 1676400 w 6019800"/>
              <a:gd name="connsiteY2" fmla="*/ 2581275 h 2581275"/>
              <a:gd name="connsiteX3" fmla="*/ 6019800 w 6019800"/>
              <a:gd name="connsiteY3" fmla="*/ 19050 h 2581275"/>
              <a:gd name="connsiteX4" fmla="*/ 0 w 6019800"/>
              <a:gd name="connsiteY4" fmla="*/ 0 h 2581275"/>
              <a:gd name="connsiteX0" fmla="*/ 0 w 6381750"/>
              <a:gd name="connsiteY0" fmla="*/ 19050 h 2562225"/>
              <a:gd name="connsiteX1" fmla="*/ 4657725 w 6381750"/>
              <a:gd name="connsiteY1" fmla="*/ 2562225 h 2562225"/>
              <a:gd name="connsiteX2" fmla="*/ 2038350 w 6381750"/>
              <a:gd name="connsiteY2" fmla="*/ 2562225 h 2562225"/>
              <a:gd name="connsiteX3" fmla="*/ 6381750 w 6381750"/>
              <a:gd name="connsiteY3" fmla="*/ 0 h 2562225"/>
              <a:gd name="connsiteX4" fmla="*/ 0 w 6381750"/>
              <a:gd name="connsiteY4" fmla="*/ 19050 h 2562225"/>
              <a:gd name="connsiteX0" fmla="*/ 0 w 6848475"/>
              <a:gd name="connsiteY0" fmla="*/ 19050 h 2562225"/>
              <a:gd name="connsiteX1" fmla="*/ 4657725 w 6848475"/>
              <a:gd name="connsiteY1" fmla="*/ 2562225 h 2562225"/>
              <a:gd name="connsiteX2" fmla="*/ 2038350 w 6848475"/>
              <a:gd name="connsiteY2" fmla="*/ 2562225 h 2562225"/>
              <a:gd name="connsiteX3" fmla="*/ 6848475 w 6848475"/>
              <a:gd name="connsiteY3" fmla="*/ 0 h 2562225"/>
              <a:gd name="connsiteX4" fmla="*/ 0 w 6848475"/>
              <a:gd name="connsiteY4" fmla="*/ 19050 h 2562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48475" h="2562225">
                <a:moveTo>
                  <a:pt x="0" y="19050"/>
                </a:moveTo>
                <a:lnTo>
                  <a:pt x="4657725" y="2562225"/>
                </a:lnTo>
                <a:lnTo>
                  <a:pt x="2038350" y="2562225"/>
                </a:lnTo>
                <a:lnTo>
                  <a:pt x="6848475" y="0"/>
                </a:lnTo>
                <a:lnTo>
                  <a:pt x="0" y="1905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37" name="Freihandform: Form 136">
            <a:extLst>
              <a:ext uri="{FF2B5EF4-FFF2-40B4-BE49-F238E27FC236}">
                <a16:creationId xmlns:a16="http://schemas.microsoft.com/office/drawing/2014/main" id="{447328F7-9F7F-4F7A-A834-08286B183084}"/>
              </a:ext>
            </a:extLst>
          </p:cNvPr>
          <p:cNvSpPr/>
          <p:nvPr/>
        </p:nvSpPr>
        <p:spPr>
          <a:xfrm>
            <a:off x="3621815" y="1774032"/>
            <a:ext cx="6019800" cy="2581275"/>
          </a:xfrm>
          <a:custGeom>
            <a:avLst/>
            <a:gdLst>
              <a:gd name="connsiteX0" fmla="*/ 857250 w 2581275"/>
              <a:gd name="connsiteY0" fmla="*/ 19050 h 2581275"/>
              <a:gd name="connsiteX1" fmla="*/ 2581275 w 2581275"/>
              <a:gd name="connsiteY1" fmla="*/ 2581275 h 2581275"/>
              <a:gd name="connsiteX2" fmla="*/ 0 w 2581275"/>
              <a:gd name="connsiteY2" fmla="*/ 2571750 h 2581275"/>
              <a:gd name="connsiteX3" fmla="*/ 1714500 w 2581275"/>
              <a:gd name="connsiteY3" fmla="*/ 0 h 2581275"/>
              <a:gd name="connsiteX4" fmla="*/ 857250 w 2581275"/>
              <a:gd name="connsiteY4" fmla="*/ 19050 h 2581275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1714500 w 2581275"/>
              <a:gd name="connsiteY3" fmla="*/ 28575 h 2609850"/>
              <a:gd name="connsiteX4" fmla="*/ 438150 w 2581275"/>
              <a:gd name="connsiteY4" fmla="*/ 0 h 2609850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2171700 w 2581275"/>
              <a:gd name="connsiteY3" fmla="*/ 19050 h 2609850"/>
              <a:gd name="connsiteX4" fmla="*/ 438150 w 2581275"/>
              <a:gd name="connsiteY4" fmla="*/ 0 h 2609850"/>
              <a:gd name="connsiteX0" fmla="*/ 457200 w 2581275"/>
              <a:gd name="connsiteY0" fmla="*/ 0 h 2600325"/>
              <a:gd name="connsiteX1" fmla="*/ 2581275 w 2581275"/>
              <a:gd name="connsiteY1" fmla="*/ 2600325 h 2600325"/>
              <a:gd name="connsiteX2" fmla="*/ 0 w 2581275"/>
              <a:gd name="connsiteY2" fmla="*/ 2590800 h 2600325"/>
              <a:gd name="connsiteX3" fmla="*/ 2171700 w 2581275"/>
              <a:gd name="connsiteY3" fmla="*/ 9525 h 2600325"/>
              <a:gd name="connsiteX4" fmla="*/ 457200 w 2581275"/>
              <a:gd name="connsiteY4" fmla="*/ 0 h 2600325"/>
              <a:gd name="connsiteX0" fmla="*/ 47625 w 2581275"/>
              <a:gd name="connsiteY0" fmla="*/ 28575 h 2590800"/>
              <a:gd name="connsiteX1" fmla="*/ 2581275 w 2581275"/>
              <a:gd name="connsiteY1" fmla="*/ 2590800 h 2590800"/>
              <a:gd name="connsiteX2" fmla="*/ 0 w 2581275"/>
              <a:gd name="connsiteY2" fmla="*/ 2581275 h 2590800"/>
              <a:gd name="connsiteX3" fmla="*/ 2171700 w 2581275"/>
              <a:gd name="connsiteY3" fmla="*/ 0 h 2590800"/>
              <a:gd name="connsiteX4" fmla="*/ 47625 w 2581275"/>
              <a:gd name="connsiteY4" fmla="*/ 28575 h 2590800"/>
              <a:gd name="connsiteX0" fmla="*/ 47625 w 2609850"/>
              <a:gd name="connsiteY0" fmla="*/ 0 h 2562225"/>
              <a:gd name="connsiteX1" fmla="*/ 2581275 w 2609850"/>
              <a:gd name="connsiteY1" fmla="*/ 2562225 h 2562225"/>
              <a:gd name="connsiteX2" fmla="*/ 0 w 2609850"/>
              <a:gd name="connsiteY2" fmla="*/ 2552700 h 2562225"/>
              <a:gd name="connsiteX3" fmla="*/ 2609850 w 2609850"/>
              <a:gd name="connsiteY3" fmla="*/ 9525 h 2562225"/>
              <a:gd name="connsiteX4" fmla="*/ 47625 w 2609850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609850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57150 w 2628900"/>
              <a:gd name="connsiteY0" fmla="*/ 0 h 2562225"/>
              <a:gd name="connsiteX1" fmla="*/ 2619375 w 2628900"/>
              <a:gd name="connsiteY1" fmla="*/ 2562225 h 2562225"/>
              <a:gd name="connsiteX2" fmla="*/ 0 w 2628900"/>
              <a:gd name="connsiteY2" fmla="*/ 2562225 h 2562225"/>
              <a:gd name="connsiteX3" fmla="*/ 2628900 w 2628900"/>
              <a:gd name="connsiteY3" fmla="*/ 9525 h 2562225"/>
              <a:gd name="connsiteX4" fmla="*/ 57150 w 2628900"/>
              <a:gd name="connsiteY4" fmla="*/ 0 h 2562225"/>
              <a:gd name="connsiteX0" fmla="*/ 0 w 3028950"/>
              <a:gd name="connsiteY0" fmla="*/ 0 h 2562225"/>
              <a:gd name="connsiteX1" fmla="*/ 3019425 w 3028950"/>
              <a:gd name="connsiteY1" fmla="*/ 2562225 h 2562225"/>
              <a:gd name="connsiteX2" fmla="*/ 400050 w 3028950"/>
              <a:gd name="connsiteY2" fmla="*/ 2562225 h 2562225"/>
              <a:gd name="connsiteX3" fmla="*/ 3028950 w 3028950"/>
              <a:gd name="connsiteY3" fmla="*/ 9525 h 2562225"/>
              <a:gd name="connsiteX4" fmla="*/ 0 w 3028950"/>
              <a:gd name="connsiteY4" fmla="*/ 0 h 2562225"/>
              <a:gd name="connsiteX0" fmla="*/ 0 w 3486150"/>
              <a:gd name="connsiteY0" fmla="*/ 0 h 2562225"/>
              <a:gd name="connsiteX1" fmla="*/ 3019425 w 3486150"/>
              <a:gd name="connsiteY1" fmla="*/ 2562225 h 2562225"/>
              <a:gd name="connsiteX2" fmla="*/ 400050 w 3486150"/>
              <a:gd name="connsiteY2" fmla="*/ 2562225 h 2562225"/>
              <a:gd name="connsiteX3" fmla="*/ 3486150 w 3486150"/>
              <a:gd name="connsiteY3" fmla="*/ 19050 h 2562225"/>
              <a:gd name="connsiteX4" fmla="*/ 0 w 3486150"/>
              <a:gd name="connsiteY4" fmla="*/ 0 h 2562225"/>
              <a:gd name="connsiteX0" fmla="*/ 0 w 3895725"/>
              <a:gd name="connsiteY0" fmla="*/ 0 h 2562225"/>
              <a:gd name="connsiteX1" fmla="*/ 3019425 w 3895725"/>
              <a:gd name="connsiteY1" fmla="*/ 2562225 h 2562225"/>
              <a:gd name="connsiteX2" fmla="*/ 400050 w 3895725"/>
              <a:gd name="connsiteY2" fmla="*/ 2562225 h 2562225"/>
              <a:gd name="connsiteX3" fmla="*/ 3895725 w 3895725"/>
              <a:gd name="connsiteY3" fmla="*/ 0 h 2562225"/>
              <a:gd name="connsiteX4" fmla="*/ 0 w 3895725"/>
              <a:gd name="connsiteY4" fmla="*/ 0 h 2562225"/>
              <a:gd name="connsiteX0" fmla="*/ 0 w 4343400"/>
              <a:gd name="connsiteY0" fmla="*/ 0 h 2562225"/>
              <a:gd name="connsiteX1" fmla="*/ 3467100 w 4343400"/>
              <a:gd name="connsiteY1" fmla="*/ 2562225 h 2562225"/>
              <a:gd name="connsiteX2" fmla="*/ 847725 w 4343400"/>
              <a:gd name="connsiteY2" fmla="*/ 2562225 h 2562225"/>
              <a:gd name="connsiteX3" fmla="*/ 4343400 w 4343400"/>
              <a:gd name="connsiteY3" fmla="*/ 0 h 2562225"/>
              <a:gd name="connsiteX4" fmla="*/ 0 w 4343400"/>
              <a:gd name="connsiteY4" fmla="*/ 0 h 2562225"/>
              <a:gd name="connsiteX0" fmla="*/ 0 w 4772025"/>
              <a:gd name="connsiteY0" fmla="*/ 9525 h 2562225"/>
              <a:gd name="connsiteX1" fmla="*/ 3895725 w 4772025"/>
              <a:gd name="connsiteY1" fmla="*/ 2562225 h 2562225"/>
              <a:gd name="connsiteX2" fmla="*/ 1276350 w 4772025"/>
              <a:gd name="connsiteY2" fmla="*/ 2562225 h 2562225"/>
              <a:gd name="connsiteX3" fmla="*/ 4772025 w 4772025"/>
              <a:gd name="connsiteY3" fmla="*/ 0 h 2562225"/>
              <a:gd name="connsiteX4" fmla="*/ 0 w 4772025"/>
              <a:gd name="connsiteY4" fmla="*/ 9525 h 2562225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28575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19050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19050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9525 h 2552700"/>
              <a:gd name="connsiteX4" fmla="*/ 0 w 5200650"/>
              <a:gd name="connsiteY4" fmla="*/ 0 h 2552700"/>
              <a:gd name="connsiteX0" fmla="*/ 0 w 5600700"/>
              <a:gd name="connsiteY0" fmla="*/ 0 h 2581275"/>
              <a:gd name="connsiteX1" fmla="*/ 4295775 w 5600700"/>
              <a:gd name="connsiteY1" fmla="*/ 2581275 h 2581275"/>
              <a:gd name="connsiteX2" fmla="*/ 1676400 w 5600700"/>
              <a:gd name="connsiteY2" fmla="*/ 2581275 h 2581275"/>
              <a:gd name="connsiteX3" fmla="*/ 5600700 w 5600700"/>
              <a:gd name="connsiteY3" fmla="*/ 38100 h 2581275"/>
              <a:gd name="connsiteX4" fmla="*/ 0 w 5600700"/>
              <a:gd name="connsiteY4" fmla="*/ 0 h 2581275"/>
              <a:gd name="connsiteX0" fmla="*/ 0 w 6019800"/>
              <a:gd name="connsiteY0" fmla="*/ 0 h 2581275"/>
              <a:gd name="connsiteX1" fmla="*/ 4295775 w 6019800"/>
              <a:gd name="connsiteY1" fmla="*/ 2581275 h 2581275"/>
              <a:gd name="connsiteX2" fmla="*/ 1676400 w 6019800"/>
              <a:gd name="connsiteY2" fmla="*/ 2581275 h 2581275"/>
              <a:gd name="connsiteX3" fmla="*/ 6019800 w 6019800"/>
              <a:gd name="connsiteY3" fmla="*/ 19050 h 2581275"/>
              <a:gd name="connsiteX4" fmla="*/ 0 w 6019800"/>
              <a:gd name="connsiteY4" fmla="*/ 0 h 2581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19800" h="2581275">
                <a:moveTo>
                  <a:pt x="0" y="0"/>
                </a:moveTo>
                <a:lnTo>
                  <a:pt x="4295775" y="2581275"/>
                </a:lnTo>
                <a:lnTo>
                  <a:pt x="1676400" y="2581275"/>
                </a:lnTo>
                <a:lnTo>
                  <a:pt x="6019800" y="190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38" name="Freihandform: Form 137">
            <a:extLst>
              <a:ext uri="{FF2B5EF4-FFF2-40B4-BE49-F238E27FC236}">
                <a16:creationId xmlns:a16="http://schemas.microsoft.com/office/drawing/2014/main" id="{978BE86D-3B85-4D1B-988B-302853D292FC}"/>
              </a:ext>
            </a:extLst>
          </p:cNvPr>
          <p:cNvSpPr/>
          <p:nvPr/>
        </p:nvSpPr>
        <p:spPr>
          <a:xfrm>
            <a:off x="4026917" y="1788319"/>
            <a:ext cx="5200650" cy="2552700"/>
          </a:xfrm>
          <a:custGeom>
            <a:avLst/>
            <a:gdLst>
              <a:gd name="connsiteX0" fmla="*/ 857250 w 2581275"/>
              <a:gd name="connsiteY0" fmla="*/ 19050 h 2581275"/>
              <a:gd name="connsiteX1" fmla="*/ 2581275 w 2581275"/>
              <a:gd name="connsiteY1" fmla="*/ 2581275 h 2581275"/>
              <a:gd name="connsiteX2" fmla="*/ 0 w 2581275"/>
              <a:gd name="connsiteY2" fmla="*/ 2571750 h 2581275"/>
              <a:gd name="connsiteX3" fmla="*/ 1714500 w 2581275"/>
              <a:gd name="connsiteY3" fmla="*/ 0 h 2581275"/>
              <a:gd name="connsiteX4" fmla="*/ 857250 w 2581275"/>
              <a:gd name="connsiteY4" fmla="*/ 19050 h 2581275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1714500 w 2581275"/>
              <a:gd name="connsiteY3" fmla="*/ 28575 h 2609850"/>
              <a:gd name="connsiteX4" fmla="*/ 438150 w 2581275"/>
              <a:gd name="connsiteY4" fmla="*/ 0 h 2609850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2171700 w 2581275"/>
              <a:gd name="connsiteY3" fmla="*/ 19050 h 2609850"/>
              <a:gd name="connsiteX4" fmla="*/ 438150 w 2581275"/>
              <a:gd name="connsiteY4" fmla="*/ 0 h 2609850"/>
              <a:gd name="connsiteX0" fmla="*/ 457200 w 2581275"/>
              <a:gd name="connsiteY0" fmla="*/ 0 h 2600325"/>
              <a:gd name="connsiteX1" fmla="*/ 2581275 w 2581275"/>
              <a:gd name="connsiteY1" fmla="*/ 2600325 h 2600325"/>
              <a:gd name="connsiteX2" fmla="*/ 0 w 2581275"/>
              <a:gd name="connsiteY2" fmla="*/ 2590800 h 2600325"/>
              <a:gd name="connsiteX3" fmla="*/ 2171700 w 2581275"/>
              <a:gd name="connsiteY3" fmla="*/ 9525 h 2600325"/>
              <a:gd name="connsiteX4" fmla="*/ 457200 w 2581275"/>
              <a:gd name="connsiteY4" fmla="*/ 0 h 2600325"/>
              <a:gd name="connsiteX0" fmla="*/ 47625 w 2581275"/>
              <a:gd name="connsiteY0" fmla="*/ 28575 h 2590800"/>
              <a:gd name="connsiteX1" fmla="*/ 2581275 w 2581275"/>
              <a:gd name="connsiteY1" fmla="*/ 2590800 h 2590800"/>
              <a:gd name="connsiteX2" fmla="*/ 0 w 2581275"/>
              <a:gd name="connsiteY2" fmla="*/ 2581275 h 2590800"/>
              <a:gd name="connsiteX3" fmla="*/ 2171700 w 2581275"/>
              <a:gd name="connsiteY3" fmla="*/ 0 h 2590800"/>
              <a:gd name="connsiteX4" fmla="*/ 47625 w 2581275"/>
              <a:gd name="connsiteY4" fmla="*/ 28575 h 2590800"/>
              <a:gd name="connsiteX0" fmla="*/ 47625 w 2609850"/>
              <a:gd name="connsiteY0" fmla="*/ 0 h 2562225"/>
              <a:gd name="connsiteX1" fmla="*/ 2581275 w 2609850"/>
              <a:gd name="connsiteY1" fmla="*/ 2562225 h 2562225"/>
              <a:gd name="connsiteX2" fmla="*/ 0 w 2609850"/>
              <a:gd name="connsiteY2" fmla="*/ 2552700 h 2562225"/>
              <a:gd name="connsiteX3" fmla="*/ 2609850 w 2609850"/>
              <a:gd name="connsiteY3" fmla="*/ 9525 h 2562225"/>
              <a:gd name="connsiteX4" fmla="*/ 47625 w 2609850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609850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57150 w 2628900"/>
              <a:gd name="connsiteY0" fmla="*/ 0 h 2562225"/>
              <a:gd name="connsiteX1" fmla="*/ 2619375 w 2628900"/>
              <a:gd name="connsiteY1" fmla="*/ 2562225 h 2562225"/>
              <a:gd name="connsiteX2" fmla="*/ 0 w 2628900"/>
              <a:gd name="connsiteY2" fmla="*/ 2562225 h 2562225"/>
              <a:gd name="connsiteX3" fmla="*/ 2628900 w 2628900"/>
              <a:gd name="connsiteY3" fmla="*/ 9525 h 2562225"/>
              <a:gd name="connsiteX4" fmla="*/ 57150 w 2628900"/>
              <a:gd name="connsiteY4" fmla="*/ 0 h 2562225"/>
              <a:gd name="connsiteX0" fmla="*/ 0 w 3028950"/>
              <a:gd name="connsiteY0" fmla="*/ 0 h 2562225"/>
              <a:gd name="connsiteX1" fmla="*/ 3019425 w 3028950"/>
              <a:gd name="connsiteY1" fmla="*/ 2562225 h 2562225"/>
              <a:gd name="connsiteX2" fmla="*/ 400050 w 3028950"/>
              <a:gd name="connsiteY2" fmla="*/ 2562225 h 2562225"/>
              <a:gd name="connsiteX3" fmla="*/ 3028950 w 3028950"/>
              <a:gd name="connsiteY3" fmla="*/ 9525 h 2562225"/>
              <a:gd name="connsiteX4" fmla="*/ 0 w 3028950"/>
              <a:gd name="connsiteY4" fmla="*/ 0 h 2562225"/>
              <a:gd name="connsiteX0" fmla="*/ 0 w 3486150"/>
              <a:gd name="connsiteY0" fmla="*/ 0 h 2562225"/>
              <a:gd name="connsiteX1" fmla="*/ 3019425 w 3486150"/>
              <a:gd name="connsiteY1" fmla="*/ 2562225 h 2562225"/>
              <a:gd name="connsiteX2" fmla="*/ 400050 w 3486150"/>
              <a:gd name="connsiteY2" fmla="*/ 2562225 h 2562225"/>
              <a:gd name="connsiteX3" fmla="*/ 3486150 w 3486150"/>
              <a:gd name="connsiteY3" fmla="*/ 19050 h 2562225"/>
              <a:gd name="connsiteX4" fmla="*/ 0 w 3486150"/>
              <a:gd name="connsiteY4" fmla="*/ 0 h 2562225"/>
              <a:gd name="connsiteX0" fmla="*/ 0 w 3895725"/>
              <a:gd name="connsiteY0" fmla="*/ 0 h 2562225"/>
              <a:gd name="connsiteX1" fmla="*/ 3019425 w 3895725"/>
              <a:gd name="connsiteY1" fmla="*/ 2562225 h 2562225"/>
              <a:gd name="connsiteX2" fmla="*/ 400050 w 3895725"/>
              <a:gd name="connsiteY2" fmla="*/ 2562225 h 2562225"/>
              <a:gd name="connsiteX3" fmla="*/ 3895725 w 3895725"/>
              <a:gd name="connsiteY3" fmla="*/ 0 h 2562225"/>
              <a:gd name="connsiteX4" fmla="*/ 0 w 3895725"/>
              <a:gd name="connsiteY4" fmla="*/ 0 h 2562225"/>
              <a:gd name="connsiteX0" fmla="*/ 0 w 4343400"/>
              <a:gd name="connsiteY0" fmla="*/ 0 h 2562225"/>
              <a:gd name="connsiteX1" fmla="*/ 3467100 w 4343400"/>
              <a:gd name="connsiteY1" fmla="*/ 2562225 h 2562225"/>
              <a:gd name="connsiteX2" fmla="*/ 847725 w 4343400"/>
              <a:gd name="connsiteY2" fmla="*/ 2562225 h 2562225"/>
              <a:gd name="connsiteX3" fmla="*/ 4343400 w 4343400"/>
              <a:gd name="connsiteY3" fmla="*/ 0 h 2562225"/>
              <a:gd name="connsiteX4" fmla="*/ 0 w 4343400"/>
              <a:gd name="connsiteY4" fmla="*/ 0 h 2562225"/>
              <a:gd name="connsiteX0" fmla="*/ 0 w 4772025"/>
              <a:gd name="connsiteY0" fmla="*/ 9525 h 2562225"/>
              <a:gd name="connsiteX1" fmla="*/ 3895725 w 4772025"/>
              <a:gd name="connsiteY1" fmla="*/ 2562225 h 2562225"/>
              <a:gd name="connsiteX2" fmla="*/ 1276350 w 4772025"/>
              <a:gd name="connsiteY2" fmla="*/ 2562225 h 2562225"/>
              <a:gd name="connsiteX3" fmla="*/ 4772025 w 4772025"/>
              <a:gd name="connsiteY3" fmla="*/ 0 h 2562225"/>
              <a:gd name="connsiteX4" fmla="*/ 0 w 4772025"/>
              <a:gd name="connsiteY4" fmla="*/ 9525 h 2562225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28575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19050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19050 h 2552700"/>
              <a:gd name="connsiteX4" fmla="*/ 0 w 5200650"/>
              <a:gd name="connsiteY4" fmla="*/ 0 h 2552700"/>
              <a:gd name="connsiteX0" fmla="*/ 0 w 5200650"/>
              <a:gd name="connsiteY0" fmla="*/ 0 h 2552700"/>
              <a:gd name="connsiteX1" fmla="*/ 3895725 w 5200650"/>
              <a:gd name="connsiteY1" fmla="*/ 2552700 h 2552700"/>
              <a:gd name="connsiteX2" fmla="*/ 1276350 w 5200650"/>
              <a:gd name="connsiteY2" fmla="*/ 2552700 h 2552700"/>
              <a:gd name="connsiteX3" fmla="*/ 5200650 w 5200650"/>
              <a:gd name="connsiteY3" fmla="*/ 9525 h 2552700"/>
              <a:gd name="connsiteX4" fmla="*/ 0 w 5200650"/>
              <a:gd name="connsiteY4" fmla="*/ 0 h 255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00650" h="2552700">
                <a:moveTo>
                  <a:pt x="0" y="0"/>
                </a:moveTo>
                <a:lnTo>
                  <a:pt x="3895725" y="2552700"/>
                </a:lnTo>
                <a:lnTo>
                  <a:pt x="1276350" y="2552700"/>
                </a:lnTo>
                <a:lnTo>
                  <a:pt x="5200650" y="95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39" name="Freihandform: Form 138">
            <a:extLst>
              <a:ext uri="{FF2B5EF4-FFF2-40B4-BE49-F238E27FC236}">
                <a16:creationId xmlns:a16="http://schemas.microsoft.com/office/drawing/2014/main" id="{5C33AD63-98BF-4536-9057-748FFC5FBC6F}"/>
              </a:ext>
            </a:extLst>
          </p:cNvPr>
          <p:cNvSpPr/>
          <p:nvPr/>
        </p:nvSpPr>
        <p:spPr>
          <a:xfrm>
            <a:off x="4495282" y="1783557"/>
            <a:ext cx="4343400" cy="2562225"/>
          </a:xfrm>
          <a:custGeom>
            <a:avLst/>
            <a:gdLst>
              <a:gd name="connsiteX0" fmla="*/ 857250 w 2581275"/>
              <a:gd name="connsiteY0" fmla="*/ 19050 h 2581275"/>
              <a:gd name="connsiteX1" fmla="*/ 2581275 w 2581275"/>
              <a:gd name="connsiteY1" fmla="*/ 2581275 h 2581275"/>
              <a:gd name="connsiteX2" fmla="*/ 0 w 2581275"/>
              <a:gd name="connsiteY2" fmla="*/ 2571750 h 2581275"/>
              <a:gd name="connsiteX3" fmla="*/ 1714500 w 2581275"/>
              <a:gd name="connsiteY3" fmla="*/ 0 h 2581275"/>
              <a:gd name="connsiteX4" fmla="*/ 857250 w 2581275"/>
              <a:gd name="connsiteY4" fmla="*/ 19050 h 2581275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1714500 w 2581275"/>
              <a:gd name="connsiteY3" fmla="*/ 28575 h 2609850"/>
              <a:gd name="connsiteX4" fmla="*/ 438150 w 2581275"/>
              <a:gd name="connsiteY4" fmla="*/ 0 h 2609850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2171700 w 2581275"/>
              <a:gd name="connsiteY3" fmla="*/ 19050 h 2609850"/>
              <a:gd name="connsiteX4" fmla="*/ 438150 w 2581275"/>
              <a:gd name="connsiteY4" fmla="*/ 0 h 2609850"/>
              <a:gd name="connsiteX0" fmla="*/ 457200 w 2581275"/>
              <a:gd name="connsiteY0" fmla="*/ 0 h 2600325"/>
              <a:gd name="connsiteX1" fmla="*/ 2581275 w 2581275"/>
              <a:gd name="connsiteY1" fmla="*/ 2600325 h 2600325"/>
              <a:gd name="connsiteX2" fmla="*/ 0 w 2581275"/>
              <a:gd name="connsiteY2" fmla="*/ 2590800 h 2600325"/>
              <a:gd name="connsiteX3" fmla="*/ 2171700 w 2581275"/>
              <a:gd name="connsiteY3" fmla="*/ 9525 h 2600325"/>
              <a:gd name="connsiteX4" fmla="*/ 457200 w 2581275"/>
              <a:gd name="connsiteY4" fmla="*/ 0 h 2600325"/>
              <a:gd name="connsiteX0" fmla="*/ 47625 w 2581275"/>
              <a:gd name="connsiteY0" fmla="*/ 28575 h 2590800"/>
              <a:gd name="connsiteX1" fmla="*/ 2581275 w 2581275"/>
              <a:gd name="connsiteY1" fmla="*/ 2590800 h 2590800"/>
              <a:gd name="connsiteX2" fmla="*/ 0 w 2581275"/>
              <a:gd name="connsiteY2" fmla="*/ 2581275 h 2590800"/>
              <a:gd name="connsiteX3" fmla="*/ 2171700 w 2581275"/>
              <a:gd name="connsiteY3" fmla="*/ 0 h 2590800"/>
              <a:gd name="connsiteX4" fmla="*/ 47625 w 2581275"/>
              <a:gd name="connsiteY4" fmla="*/ 28575 h 2590800"/>
              <a:gd name="connsiteX0" fmla="*/ 47625 w 2609850"/>
              <a:gd name="connsiteY0" fmla="*/ 0 h 2562225"/>
              <a:gd name="connsiteX1" fmla="*/ 2581275 w 2609850"/>
              <a:gd name="connsiteY1" fmla="*/ 2562225 h 2562225"/>
              <a:gd name="connsiteX2" fmla="*/ 0 w 2609850"/>
              <a:gd name="connsiteY2" fmla="*/ 2552700 h 2562225"/>
              <a:gd name="connsiteX3" fmla="*/ 2609850 w 2609850"/>
              <a:gd name="connsiteY3" fmla="*/ 9525 h 2562225"/>
              <a:gd name="connsiteX4" fmla="*/ 47625 w 2609850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609850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57150 w 2628900"/>
              <a:gd name="connsiteY0" fmla="*/ 0 h 2562225"/>
              <a:gd name="connsiteX1" fmla="*/ 2619375 w 2628900"/>
              <a:gd name="connsiteY1" fmla="*/ 2562225 h 2562225"/>
              <a:gd name="connsiteX2" fmla="*/ 0 w 2628900"/>
              <a:gd name="connsiteY2" fmla="*/ 2562225 h 2562225"/>
              <a:gd name="connsiteX3" fmla="*/ 2628900 w 2628900"/>
              <a:gd name="connsiteY3" fmla="*/ 9525 h 2562225"/>
              <a:gd name="connsiteX4" fmla="*/ 57150 w 2628900"/>
              <a:gd name="connsiteY4" fmla="*/ 0 h 2562225"/>
              <a:gd name="connsiteX0" fmla="*/ 0 w 3028950"/>
              <a:gd name="connsiteY0" fmla="*/ 0 h 2562225"/>
              <a:gd name="connsiteX1" fmla="*/ 3019425 w 3028950"/>
              <a:gd name="connsiteY1" fmla="*/ 2562225 h 2562225"/>
              <a:gd name="connsiteX2" fmla="*/ 400050 w 3028950"/>
              <a:gd name="connsiteY2" fmla="*/ 2562225 h 2562225"/>
              <a:gd name="connsiteX3" fmla="*/ 3028950 w 3028950"/>
              <a:gd name="connsiteY3" fmla="*/ 9525 h 2562225"/>
              <a:gd name="connsiteX4" fmla="*/ 0 w 3028950"/>
              <a:gd name="connsiteY4" fmla="*/ 0 h 2562225"/>
              <a:gd name="connsiteX0" fmla="*/ 0 w 3486150"/>
              <a:gd name="connsiteY0" fmla="*/ 0 h 2562225"/>
              <a:gd name="connsiteX1" fmla="*/ 3019425 w 3486150"/>
              <a:gd name="connsiteY1" fmla="*/ 2562225 h 2562225"/>
              <a:gd name="connsiteX2" fmla="*/ 400050 w 3486150"/>
              <a:gd name="connsiteY2" fmla="*/ 2562225 h 2562225"/>
              <a:gd name="connsiteX3" fmla="*/ 3486150 w 3486150"/>
              <a:gd name="connsiteY3" fmla="*/ 19050 h 2562225"/>
              <a:gd name="connsiteX4" fmla="*/ 0 w 3486150"/>
              <a:gd name="connsiteY4" fmla="*/ 0 h 2562225"/>
              <a:gd name="connsiteX0" fmla="*/ 0 w 3895725"/>
              <a:gd name="connsiteY0" fmla="*/ 0 h 2562225"/>
              <a:gd name="connsiteX1" fmla="*/ 3019425 w 3895725"/>
              <a:gd name="connsiteY1" fmla="*/ 2562225 h 2562225"/>
              <a:gd name="connsiteX2" fmla="*/ 400050 w 3895725"/>
              <a:gd name="connsiteY2" fmla="*/ 2562225 h 2562225"/>
              <a:gd name="connsiteX3" fmla="*/ 3895725 w 3895725"/>
              <a:gd name="connsiteY3" fmla="*/ 0 h 2562225"/>
              <a:gd name="connsiteX4" fmla="*/ 0 w 3895725"/>
              <a:gd name="connsiteY4" fmla="*/ 0 h 2562225"/>
              <a:gd name="connsiteX0" fmla="*/ 0 w 4343400"/>
              <a:gd name="connsiteY0" fmla="*/ 0 h 2562225"/>
              <a:gd name="connsiteX1" fmla="*/ 3467100 w 4343400"/>
              <a:gd name="connsiteY1" fmla="*/ 2562225 h 2562225"/>
              <a:gd name="connsiteX2" fmla="*/ 847725 w 4343400"/>
              <a:gd name="connsiteY2" fmla="*/ 2562225 h 2562225"/>
              <a:gd name="connsiteX3" fmla="*/ 4343400 w 4343400"/>
              <a:gd name="connsiteY3" fmla="*/ 0 h 2562225"/>
              <a:gd name="connsiteX4" fmla="*/ 0 w 4343400"/>
              <a:gd name="connsiteY4" fmla="*/ 0 h 2562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2562225">
                <a:moveTo>
                  <a:pt x="0" y="0"/>
                </a:moveTo>
                <a:lnTo>
                  <a:pt x="3467100" y="2562225"/>
                </a:lnTo>
                <a:lnTo>
                  <a:pt x="847725" y="2562225"/>
                </a:lnTo>
                <a:lnTo>
                  <a:pt x="4343400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40" name="Freihandform: Form 139">
            <a:extLst>
              <a:ext uri="{FF2B5EF4-FFF2-40B4-BE49-F238E27FC236}">
                <a16:creationId xmlns:a16="http://schemas.microsoft.com/office/drawing/2014/main" id="{500BC9E0-5965-4D50-A4C0-BF809D3C1AC1}"/>
              </a:ext>
            </a:extLst>
          </p:cNvPr>
          <p:cNvSpPr/>
          <p:nvPr/>
        </p:nvSpPr>
        <p:spPr>
          <a:xfrm>
            <a:off x="4884458" y="1783557"/>
            <a:ext cx="3486150" cy="2562225"/>
          </a:xfrm>
          <a:custGeom>
            <a:avLst/>
            <a:gdLst>
              <a:gd name="connsiteX0" fmla="*/ 857250 w 2581275"/>
              <a:gd name="connsiteY0" fmla="*/ 19050 h 2581275"/>
              <a:gd name="connsiteX1" fmla="*/ 2581275 w 2581275"/>
              <a:gd name="connsiteY1" fmla="*/ 2581275 h 2581275"/>
              <a:gd name="connsiteX2" fmla="*/ 0 w 2581275"/>
              <a:gd name="connsiteY2" fmla="*/ 2571750 h 2581275"/>
              <a:gd name="connsiteX3" fmla="*/ 1714500 w 2581275"/>
              <a:gd name="connsiteY3" fmla="*/ 0 h 2581275"/>
              <a:gd name="connsiteX4" fmla="*/ 857250 w 2581275"/>
              <a:gd name="connsiteY4" fmla="*/ 19050 h 2581275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1714500 w 2581275"/>
              <a:gd name="connsiteY3" fmla="*/ 28575 h 2609850"/>
              <a:gd name="connsiteX4" fmla="*/ 438150 w 2581275"/>
              <a:gd name="connsiteY4" fmla="*/ 0 h 2609850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2171700 w 2581275"/>
              <a:gd name="connsiteY3" fmla="*/ 19050 h 2609850"/>
              <a:gd name="connsiteX4" fmla="*/ 438150 w 2581275"/>
              <a:gd name="connsiteY4" fmla="*/ 0 h 2609850"/>
              <a:gd name="connsiteX0" fmla="*/ 457200 w 2581275"/>
              <a:gd name="connsiteY0" fmla="*/ 0 h 2600325"/>
              <a:gd name="connsiteX1" fmla="*/ 2581275 w 2581275"/>
              <a:gd name="connsiteY1" fmla="*/ 2600325 h 2600325"/>
              <a:gd name="connsiteX2" fmla="*/ 0 w 2581275"/>
              <a:gd name="connsiteY2" fmla="*/ 2590800 h 2600325"/>
              <a:gd name="connsiteX3" fmla="*/ 2171700 w 2581275"/>
              <a:gd name="connsiteY3" fmla="*/ 9525 h 2600325"/>
              <a:gd name="connsiteX4" fmla="*/ 457200 w 2581275"/>
              <a:gd name="connsiteY4" fmla="*/ 0 h 2600325"/>
              <a:gd name="connsiteX0" fmla="*/ 47625 w 2581275"/>
              <a:gd name="connsiteY0" fmla="*/ 28575 h 2590800"/>
              <a:gd name="connsiteX1" fmla="*/ 2581275 w 2581275"/>
              <a:gd name="connsiteY1" fmla="*/ 2590800 h 2590800"/>
              <a:gd name="connsiteX2" fmla="*/ 0 w 2581275"/>
              <a:gd name="connsiteY2" fmla="*/ 2581275 h 2590800"/>
              <a:gd name="connsiteX3" fmla="*/ 2171700 w 2581275"/>
              <a:gd name="connsiteY3" fmla="*/ 0 h 2590800"/>
              <a:gd name="connsiteX4" fmla="*/ 47625 w 2581275"/>
              <a:gd name="connsiteY4" fmla="*/ 28575 h 2590800"/>
              <a:gd name="connsiteX0" fmla="*/ 47625 w 2609850"/>
              <a:gd name="connsiteY0" fmla="*/ 0 h 2562225"/>
              <a:gd name="connsiteX1" fmla="*/ 2581275 w 2609850"/>
              <a:gd name="connsiteY1" fmla="*/ 2562225 h 2562225"/>
              <a:gd name="connsiteX2" fmla="*/ 0 w 2609850"/>
              <a:gd name="connsiteY2" fmla="*/ 2552700 h 2562225"/>
              <a:gd name="connsiteX3" fmla="*/ 2609850 w 2609850"/>
              <a:gd name="connsiteY3" fmla="*/ 9525 h 2562225"/>
              <a:gd name="connsiteX4" fmla="*/ 47625 w 2609850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609850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57150 w 2628900"/>
              <a:gd name="connsiteY0" fmla="*/ 0 h 2562225"/>
              <a:gd name="connsiteX1" fmla="*/ 2619375 w 2628900"/>
              <a:gd name="connsiteY1" fmla="*/ 2562225 h 2562225"/>
              <a:gd name="connsiteX2" fmla="*/ 0 w 2628900"/>
              <a:gd name="connsiteY2" fmla="*/ 2562225 h 2562225"/>
              <a:gd name="connsiteX3" fmla="*/ 2628900 w 2628900"/>
              <a:gd name="connsiteY3" fmla="*/ 9525 h 2562225"/>
              <a:gd name="connsiteX4" fmla="*/ 57150 w 2628900"/>
              <a:gd name="connsiteY4" fmla="*/ 0 h 2562225"/>
              <a:gd name="connsiteX0" fmla="*/ 0 w 3028950"/>
              <a:gd name="connsiteY0" fmla="*/ 0 h 2562225"/>
              <a:gd name="connsiteX1" fmla="*/ 3019425 w 3028950"/>
              <a:gd name="connsiteY1" fmla="*/ 2562225 h 2562225"/>
              <a:gd name="connsiteX2" fmla="*/ 400050 w 3028950"/>
              <a:gd name="connsiteY2" fmla="*/ 2562225 h 2562225"/>
              <a:gd name="connsiteX3" fmla="*/ 3028950 w 3028950"/>
              <a:gd name="connsiteY3" fmla="*/ 9525 h 2562225"/>
              <a:gd name="connsiteX4" fmla="*/ 0 w 3028950"/>
              <a:gd name="connsiteY4" fmla="*/ 0 h 2562225"/>
              <a:gd name="connsiteX0" fmla="*/ 0 w 3486150"/>
              <a:gd name="connsiteY0" fmla="*/ 0 h 2562225"/>
              <a:gd name="connsiteX1" fmla="*/ 3019425 w 3486150"/>
              <a:gd name="connsiteY1" fmla="*/ 2562225 h 2562225"/>
              <a:gd name="connsiteX2" fmla="*/ 400050 w 3486150"/>
              <a:gd name="connsiteY2" fmla="*/ 2562225 h 2562225"/>
              <a:gd name="connsiteX3" fmla="*/ 3486150 w 3486150"/>
              <a:gd name="connsiteY3" fmla="*/ 19050 h 2562225"/>
              <a:gd name="connsiteX4" fmla="*/ 0 w 3486150"/>
              <a:gd name="connsiteY4" fmla="*/ 0 h 2562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86150" h="2562225">
                <a:moveTo>
                  <a:pt x="0" y="0"/>
                </a:moveTo>
                <a:lnTo>
                  <a:pt x="3019425" y="2562225"/>
                </a:lnTo>
                <a:lnTo>
                  <a:pt x="400050" y="2562225"/>
                </a:lnTo>
                <a:lnTo>
                  <a:pt x="3486150" y="190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41" name="Freihandform: Form 140">
            <a:extLst>
              <a:ext uri="{FF2B5EF4-FFF2-40B4-BE49-F238E27FC236}">
                <a16:creationId xmlns:a16="http://schemas.microsoft.com/office/drawing/2014/main" id="{2405038C-77BE-42FA-8FB3-AC6E2D1DC03A}"/>
              </a:ext>
            </a:extLst>
          </p:cNvPr>
          <p:cNvSpPr/>
          <p:nvPr/>
        </p:nvSpPr>
        <p:spPr>
          <a:xfrm>
            <a:off x="5289923" y="1783557"/>
            <a:ext cx="2628900" cy="2562225"/>
          </a:xfrm>
          <a:custGeom>
            <a:avLst/>
            <a:gdLst>
              <a:gd name="connsiteX0" fmla="*/ 857250 w 2581275"/>
              <a:gd name="connsiteY0" fmla="*/ 19050 h 2581275"/>
              <a:gd name="connsiteX1" fmla="*/ 2581275 w 2581275"/>
              <a:gd name="connsiteY1" fmla="*/ 2581275 h 2581275"/>
              <a:gd name="connsiteX2" fmla="*/ 0 w 2581275"/>
              <a:gd name="connsiteY2" fmla="*/ 2571750 h 2581275"/>
              <a:gd name="connsiteX3" fmla="*/ 1714500 w 2581275"/>
              <a:gd name="connsiteY3" fmla="*/ 0 h 2581275"/>
              <a:gd name="connsiteX4" fmla="*/ 857250 w 2581275"/>
              <a:gd name="connsiteY4" fmla="*/ 19050 h 2581275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1714500 w 2581275"/>
              <a:gd name="connsiteY3" fmla="*/ 28575 h 2609850"/>
              <a:gd name="connsiteX4" fmla="*/ 438150 w 2581275"/>
              <a:gd name="connsiteY4" fmla="*/ 0 h 2609850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2171700 w 2581275"/>
              <a:gd name="connsiteY3" fmla="*/ 19050 h 2609850"/>
              <a:gd name="connsiteX4" fmla="*/ 438150 w 2581275"/>
              <a:gd name="connsiteY4" fmla="*/ 0 h 2609850"/>
              <a:gd name="connsiteX0" fmla="*/ 457200 w 2581275"/>
              <a:gd name="connsiteY0" fmla="*/ 0 h 2600325"/>
              <a:gd name="connsiteX1" fmla="*/ 2581275 w 2581275"/>
              <a:gd name="connsiteY1" fmla="*/ 2600325 h 2600325"/>
              <a:gd name="connsiteX2" fmla="*/ 0 w 2581275"/>
              <a:gd name="connsiteY2" fmla="*/ 2590800 h 2600325"/>
              <a:gd name="connsiteX3" fmla="*/ 2171700 w 2581275"/>
              <a:gd name="connsiteY3" fmla="*/ 9525 h 2600325"/>
              <a:gd name="connsiteX4" fmla="*/ 457200 w 2581275"/>
              <a:gd name="connsiteY4" fmla="*/ 0 h 2600325"/>
              <a:gd name="connsiteX0" fmla="*/ 47625 w 2581275"/>
              <a:gd name="connsiteY0" fmla="*/ 28575 h 2590800"/>
              <a:gd name="connsiteX1" fmla="*/ 2581275 w 2581275"/>
              <a:gd name="connsiteY1" fmla="*/ 2590800 h 2590800"/>
              <a:gd name="connsiteX2" fmla="*/ 0 w 2581275"/>
              <a:gd name="connsiteY2" fmla="*/ 2581275 h 2590800"/>
              <a:gd name="connsiteX3" fmla="*/ 2171700 w 2581275"/>
              <a:gd name="connsiteY3" fmla="*/ 0 h 2590800"/>
              <a:gd name="connsiteX4" fmla="*/ 47625 w 2581275"/>
              <a:gd name="connsiteY4" fmla="*/ 28575 h 2590800"/>
              <a:gd name="connsiteX0" fmla="*/ 47625 w 2609850"/>
              <a:gd name="connsiteY0" fmla="*/ 0 h 2562225"/>
              <a:gd name="connsiteX1" fmla="*/ 2581275 w 2609850"/>
              <a:gd name="connsiteY1" fmla="*/ 2562225 h 2562225"/>
              <a:gd name="connsiteX2" fmla="*/ 0 w 2609850"/>
              <a:gd name="connsiteY2" fmla="*/ 2552700 h 2562225"/>
              <a:gd name="connsiteX3" fmla="*/ 2609850 w 2609850"/>
              <a:gd name="connsiteY3" fmla="*/ 9525 h 2562225"/>
              <a:gd name="connsiteX4" fmla="*/ 47625 w 2609850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581275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47625 w 2619375"/>
              <a:gd name="connsiteY0" fmla="*/ 0 h 2562225"/>
              <a:gd name="connsiteX1" fmla="*/ 2609850 w 2619375"/>
              <a:gd name="connsiteY1" fmla="*/ 2562225 h 2562225"/>
              <a:gd name="connsiteX2" fmla="*/ 0 w 2619375"/>
              <a:gd name="connsiteY2" fmla="*/ 2552700 h 2562225"/>
              <a:gd name="connsiteX3" fmla="*/ 2619375 w 2619375"/>
              <a:gd name="connsiteY3" fmla="*/ 9525 h 2562225"/>
              <a:gd name="connsiteX4" fmla="*/ 47625 w 2619375"/>
              <a:gd name="connsiteY4" fmla="*/ 0 h 2562225"/>
              <a:gd name="connsiteX0" fmla="*/ 57150 w 2628900"/>
              <a:gd name="connsiteY0" fmla="*/ 0 h 2562225"/>
              <a:gd name="connsiteX1" fmla="*/ 2619375 w 2628900"/>
              <a:gd name="connsiteY1" fmla="*/ 2562225 h 2562225"/>
              <a:gd name="connsiteX2" fmla="*/ 0 w 2628900"/>
              <a:gd name="connsiteY2" fmla="*/ 2562225 h 2562225"/>
              <a:gd name="connsiteX3" fmla="*/ 2628900 w 2628900"/>
              <a:gd name="connsiteY3" fmla="*/ 9525 h 2562225"/>
              <a:gd name="connsiteX4" fmla="*/ 57150 w 2628900"/>
              <a:gd name="connsiteY4" fmla="*/ 0 h 2562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28900" h="2562225">
                <a:moveTo>
                  <a:pt x="57150" y="0"/>
                </a:moveTo>
                <a:lnTo>
                  <a:pt x="2619375" y="2562225"/>
                </a:lnTo>
                <a:lnTo>
                  <a:pt x="0" y="2562225"/>
                </a:lnTo>
                <a:lnTo>
                  <a:pt x="2628900" y="9525"/>
                </a:lnTo>
                <a:lnTo>
                  <a:pt x="5715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42" name="Freihandform: Form 141">
            <a:extLst>
              <a:ext uri="{FF2B5EF4-FFF2-40B4-BE49-F238E27FC236}">
                <a16:creationId xmlns:a16="http://schemas.microsoft.com/office/drawing/2014/main" id="{D1EB21C2-0C5C-4128-B2B6-970428BCEA0A}"/>
              </a:ext>
            </a:extLst>
          </p:cNvPr>
          <p:cNvSpPr/>
          <p:nvPr/>
        </p:nvSpPr>
        <p:spPr>
          <a:xfrm>
            <a:off x="5287350" y="1764507"/>
            <a:ext cx="2581275" cy="2600325"/>
          </a:xfrm>
          <a:custGeom>
            <a:avLst/>
            <a:gdLst>
              <a:gd name="connsiteX0" fmla="*/ 857250 w 2581275"/>
              <a:gd name="connsiteY0" fmla="*/ 19050 h 2581275"/>
              <a:gd name="connsiteX1" fmla="*/ 2581275 w 2581275"/>
              <a:gd name="connsiteY1" fmla="*/ 2581275 h 2581275"/>
              <a:gd name="connsiteX2" fmla="*/ 0 w 2581275"/>
              <a:gd name="connsiteY2" fmla="*/ 2571750 h 2581275"/>
              <a:gd name="connsiteX3" fmla="*/ 1714500 w 2581275"/>
              <a:gd name="connsiteY3" fmla="*/ 0 h 2581275"/>
              <a:gd name="connsiteX4" fmla="*/ 857250 w 2581275"/>
              <a:gd name="connsiteY4" fmla="*/ 19050 h 2581275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1714500 w 2581275"/>
              <a:gd name="connsiteY3" fmla="*/ 28575 h 2609850"/>
              <a:gd name="connsiteX4" fmla="*/ 438150 w 2581275"/>
              <a:gd name="connsiteY4" fmla="*/ 0 h 2609850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2171700 w 2581275"/>
              <a:gd name="connsiteY3" fmla="*/ 19050 h 2609850"/>
              <a:gd name="connsiteX4" fmla="*/ 438150 w 2581275"/>
              <a:gd name="connsiteY4" fmla="*/ 0 h 2609850"/>
              <a:gd name="connsiteX0" fmla="*/ 457200 w 2581275"/>
              <a:gd name="connsiteY0" fmla="*/ 0 h 2600325"/>
              <a:gd name="connsiteX1" fmla="*/ 2581275 w 2581275"/>
              <a:gd name="connsiteY1" fmla="*/ 2600325 h 2600325"/>
              <a:gd name="connsiteX2" fmla="*/ 0 w 2581275"/>
              <a:gd name="connsiteY2" fmla="*/ 2590800 h 2600325"/>
              <a:gd name="connsiteX3" fmla="*/ 2171700 w 2581275"/>
              <a:gd name="connsiteY3" fmla="*/ 9525 h 2600325"/>
              <a:gd name="connsiteX4" fmla="*/ 457200 w 2581275"/>
              <a:gd name="connsiteY4" fmla="*/ 0 h 260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81275" h="2600325">
                <a:moveTo>
                  <a:pt x="457200" y="0"/>
                </a:moveTo>
                <a:lnTo>
                  <a:pt x="2581275" y="2600325"/>
                </a:lnTo>
                <a:lnTo>
                  <a:pt x="0" y="2590800"/>
                </a:lnTo>
                <a:lnTo>
                  <a:pt x="2171700" y="9525"/>
                </a:lnTo>
                <a:lnTo>
                  <a:pt x="45720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43" name="Freihandform: Form 142">
            <a:extLst>
              <a:ext uri="{FF2B5EF4-FFF2-40B4-BE49-F238E27FC236}">
                <a16:creationId xmlns:a16="http://schemas.microsoft.com/office/drawing/2014/main" id="{05A9BF6F-D0C7-48C3-A80F-0F28E597C42C}"/>
              </a:ext>
            </a:extLst>
          </p:cNvPr>
          <p:cNvSpPr/>
          <p:nvPr/>
        </p:nvSpPr>
        <p:spPr>
          <a:xfrm>
            <a:off x="5335596" y="1768809"/>
            <a:ext cx="2581275" cy="2591721"/>
          </a:xfrm>
          <a:custGeom>
            <a:avLst/>
            <a:gdLst>
              <a:gd name="connsiteX0" fmla="*/ 857250 w 2581275"/>
              <a:gd name="connsiteY0" fmla="*/ 19050 h 2581275"/>
              <a:gd name="connsiteX1" fmla="*/ 2581275 w 2581275"/>
              <a:gd name="connsiteY1" fmla="*/ 2581275 h 2581275"/>
              <a:gd name="connsiteX2" fmla="*/ 0 w 2581275"/>
              <a:gd name="connsiteY2" fmla="*/ 2571750 h 2581275"/>
              <a:gd name="connsiteX3" fmla="*/ 1714500 w 2581275"/>
              <a:gd name="connsiteY3" fmla="*/ 0 h 2581275"/>
              <a:gd name="connsiteX4" fmla="*/ 857250 w 2581275"/>
              <a:gd name="connsiteY4" fmla="*/ 19050 h 2581275"/>
              <a:gd name="connsiteX0" fmla="*/ 857250 w 2581275"/>
              <a:gd name="connsiteY0" fmla="*/ 19050 h 2581275"/>
              <a:gd name="connsiteX1" fmla="*/ 2581275 w 2581275"/>
              <a:gd name="connsiteY1" fmla="*/ 2581275 h 2581275"/>
              <a:gd name="connsiteX2" fmla="*/ 0 w 2581275"/>
              <a:gd name="connsiteY2" fmla="*/ 2571750 h 2581275"/>
              <a:gd name="connsiteX3" fmla="*/ 1714500 w 2581275"/>
              <a:gd name="connsiteY3" fmla="*/ 0 h 2581275"/>
              <a:gd name="connsiteX4" fmla="*/ 857250 w 2581275"/>
              <a:gd name="connsiteY4" fmla="*/ 19050 h 2581275"/>
              <a:gd name="connsiteX0" fmla="*/ 876914 w 2581275"/>
              <a:gd name="connsiteY0" fmla="*/ 0 h 2581889"/>
              <a:gd name="connsiteX1" fmla="*/ 2581275 w 2581275"/>
              <a:gd name="connsiteY1" fmla="*/ 2581889 h 2581889"/>
              <a:gd name="connsiteX2" fmla="*/ 0 w 2581275"/>
              <a:gd name="connsiteY2" fmla="*/ 2572364 h 2581889"/>
              <a:gd name="connsiteX3" fmla="*/ 1714500 w 2581275"/>
              <a:gd name="connsiteY3" fmla="*/ 614 h 2581889"/>
              <a:gd name="connsiteX4" fmla="*/ 876914 w 2581275"/>
              <a:gd name="connsiteY4" fmla="*/ 0 h 2581889"/>
              <a:gd name="connsiteX0" fmla="*/ 847417 w 2581275"/>
              <a:gd name="connsiteY0" fmla="*/ 0 h 2591721"/>
              <a:gd name="connsiteX1" fmla="*/ 2581275 w 2581275"/>
              <a:gd name="connsiteY1" fmla="*/ 2591721 h 2591721"/>
              <a:gd name="connsiteX2" fmla="*/ 0 w 2581275"/>
              <a:gd name="connsiteY2" fmla="*/ 2582196 h 2591721"/>
              <a:gd name="connsiteX3" fmla="*/ 1714500 w 2581275"/>
              <a:gd name="connsiteY3" fmla="*/ 10446 h 2591721"/>
              <a:gd name="connsiteX4" fmla="*/ 847417 w 2581275"/>
              <a:gd name="connsiteY4" fmla="*/ 0 h 2591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81275" h="2591721">
                <a:moveTo>
                  <a:pt x="847417" y="0"/>
                </a:moveTo>
                <a:lnTo>
                  <a:pt x="2581275" y="2591721"/>
                </a:lnTo>
                <a:lnTo>
                  <a:pt x="0" y="2582196"/>
                </a:lnTo>
                <a:lnTo>
                  <a:pt x="1714500" y="10446"/>
                </a:lnTo>
                <a:lnTo>
                  <a:pt x="847417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44" name="Freihandform: Form 143">
            <a:extLst>
              <a:ext uri="{FF2B5EF4-FFF2-40B4-BE49-F238E27FC236}">
                <a16:creationId xmlns:a16="http://schemas.microsoft.com/office/drawing/2014/main" id="{871DBC15-46DF-45FE-8696-3E578110AFEE}"/>
              </a:ext>
            </a:extLst>
          </p:cNvPr>
          <p:cNvSpPr/>
          <p:nvPr/>
        </p:nvSpPr>
        <p:spPr>
          <a:xfrm>
            <a:off x="5330486" y="1774032"/>
            <a:ext cx="2571750" cy="2581275"/>
          </a:xfrm>
          <a:custGeom>
            <a:avLst/>
            <a:gdLst>
              <a:gd name="connsiteX0" fmla="*/ 1285875 w 2571750"/>
              <a:gd name="connsiteY0" fmla="*/ 0 h 2562225"/>
              <a:gd name="connsiteX1" fmla="*/ 0 w 2571750"/>
              <a:gd name="connsiteY1" fmla="*/ 2562225 h 2562225"/>
              <a:gd name="connsiteX2" fmla="*/ 2571750 w 2571750"/>
              <a:gd name="connsiteY2" fmla="*/ 2562225 h 2562225"/>
              <a:gd name="connsiteX3" fmla="*/ 1285875 w 2571750"/>
              <a:gd name="connsiteY3" fmla="*/ 0 h 2562225"/>
              <a:gd name="connsiteX0" fmla="*/ 1285875 w 2571750"/>
              <a:gd name="connsiteY0" fmla="*/ 0 h 2581275"/>
              <a:gd name="connsiteX1" fmla="*/ 0 w 2571750"/>
              <a:gd name="connsiteY1" fmla="*/ 2581275 h 2581275"/>
              <a:gd name="connsiteX2" fmla="*/ 2571750 w 2571750"/>
              <a:gd name="connsiteY2" fmla="*/ 2581275 h 2581275"/>
              <a:gd name="connsiteX3" fmla="*/ 1285875 w 2571750"/>
              <a:gd name="connsiteY3" fmla="*/ 0 h 2581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1750" h="2581275">
                <a:moveTo>
                  <a:pt x="1285875" y="0"/>
                </a:moveTo>
                <a:lnTo>
                  <a:pt x="0" y="2581275"/>
                </a:lnTo>
                <a:lnTo>
                  <a:pt x="2571750" y="2581275"/>
                </a:lnTo>
                <a:lnTo>
                  <a:pt x="1285875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955DFA3-8F7C-4818-BCB4-EC5E12A4EA67}"/>
              </a:ext>
            </a:extLst>
          </p:cNvPr>
          <p:cNvSpPr txBox="1"/>
          <p:nvPr/>
        </p:nvSpPr>
        <p:spPr>
          <a:xfrm>
            <a:off x="1323174" y="808077"/>
            <a:ext cx="990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Den Aufgaben liegt die folgende Figurenfolge zugrunde.</a:t>
            </a:r>
            <a:endParaRPr lang="de-CH" dirty="0"/>
          </a:p>
        </p:txBody>
      </p:sp>
      <p:sp>
        <p:nvSpPr>
          <p:cNvPr id="3" name="Freihandform: Form 2">
            <a:extLst>
              <a:ext uri="{FF2B5EF4-FFF2-40B4-BE49-F238E27FC236}">
                <a16:creationId xmlns:a16="http://schemas.microsoft.com/office/drawing/2014/main" id="{7802AD45-691D-449E-9A94-E8ADBEA2381A}"/>
              </a:ext>
            </a:extLst>
          </p:cNvPr>
          <p:cNvSpPr/>
          <p:nvPr/>
        </p:nvSpPr>
        <p:spPr>
          <a:xfrm>
            <a:off x="5317817" y="1769269"/>
            <a:ext cx="2571750" cy="2590800"/>
          </a:xfrm>
          <a:custGeom>
            <a:avLst/>
            <a:gdLst>
              <a:gd name="connsiteX0" fmla="*/ 0 w 2571750"/>
              <a:gd name="connsiteY0" fmla="*/ 2590800 h 2590800"/>
              <a:gd name="connsiteX1" fmla="*/ 866775 w 2571750"/>
              <a:gd name="connsiteY1" fmla="*/ 9525 h 2590800"/>
              <a:gd name="connsiteX2" fmla="*/ 1714500 w 2571750"/>
              <a:gd name="connsiteY2" fmla="*/ 0 h 2590800"/>
              <a:gd name="connsiteX3" fmla="*/ 2571750 w 2571750"/>
              <a:gd name="connsiteY3" fmla="*/ 2571750 h 2590800"/>
              <a:gd name="connsiteX4" fmla="*/ 0 w 2571750"/>
              <a:gd name="connsiteY4" fmla="*/ 2590800 h 259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0" h="2590800">
                <a:moveTo>
                  <a:pt x="0" y="2590800"/>
                </a:moveTo>
                <a:lnTo>
                  <a:pt x="866775" y="9525"/>
                </a:lnTo>
                <a:lnTo>
                  <a:pt x="1714500" y="0"/>
                </a:lnTo>
                <a:lnTo>
                  <a:pt x="2571750" y="2571750"/>
                </a:lnTo>
                <a:lnTo>
                  <a:pt x="0" y="259080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" name="Freihandform: Form 4">
            <a:extLst>
              <a:ext uri="{FF2B5EF4-FFF2-40B4-BE49-F238E27FC236}">
                <a16:creationId xmlns:a16="http://schemas.microsoft.com/office/drawing/2014/main" id="{A808EE06-727B-4864-8569-5ED165AAAFB9}"/>
              </a:ext>
            </a:extLst>
          </p:cNvPr>
          <p:cNvSpPr/>
          <p:nvPr/>
        </p:nvSpPr>
        <p:spPr>
          <a:xfrm>
            <a:off x="5307988" y="1778794"/>
            <a:ext cx="2571750" cy="2571750"/>
          </a:xfrm>
          <a:custGeom>
            <a:avLst/>
            <a:gdLst>
              <a:gd name="connsiteX0" fmla="*/ 428625 w 2571750"/>
              <a:gd name="connsiteY0" fmla="*/ 9525 h 2571750"/>
              <a:gd name="connsiteX1" fmla="*/ 2143125 w 2571750"/>
              <a:gd name="connsiteY1" fmla="*/ 0 h 2571750"/>
              <a:gd name="connsiteX2" fmla="*/ 2571750 w 2571750"/>
              <a:gd name="connsiteY2" fmla="*/ 2552700 h 2571750"/>
              <a:gd name="connsiteX3" fmla="*/ 0 w 2571750"/>
              <a:gd name="connsiteY3" fmla="*/ 2571750 h 2571750"/>
              <a:gd name="connsiteX4" fmla="*/ 428625 w 2571750"/>
              <a:gd name="connsiteY4" fmla="*/ 9525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0" h="2571750">
                <a:moveTo>
                  <a:pt x="428625" y="9525"/>
                </a:moveTo>
                <a:lnTo>
                  <a:pt x="2143125" y="0"/>
                </a:lnTo>
                <a:lnTo>
                  <a:pt x="2571750" y="2552700"/>
                </a:lnTo>
                <a:lnTo>
                  <a:pt x="0" y="2571750"/>
                </a:lnTo>
                <a:lnTo>
                  <a:pt x="428625" y="9525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7" name="Freihandform: Form 6">
            <a:extLst>
              <a:ext uri="{FF2B5EF4-FFF2-40B4-BE49-F238E27FC236}">
                <a16:creationId xmlns:a16="http://schemas.microsoft.com/office/drawing/2014/main" id="{342E943E-1035-4189-B3EE-103A4F46AFF0}"/>
              </a:ext>
            </a:extLst>
          </p:cNvPr>
          <p:cNvSpPr/>
          <p:nvPr/>
        </p:nvSpPr>
        <p:spPr>
          <a:xfrm>
            <a:off x="5329391" y="1764507"/>
            <a:ext cx="2562225" cy="2600325"/>
          </a:xfrm>
          <a:custGeom>
            <a:avLst/>
            <a:gdLst>
              <a:gd name="connsiteX0" fmla="*/ 0 w 2562225"/>
              <a:gd name="connsiteY0" fmla="*/ 2590800 h 2600325"/>
              <a:gd name="connsiteX1" fmla="*/ 2562225 w 2562225"/>
              <a:gd name="connsiteY1" fmla="*/ 2600325 h 2600325"/>
              <a:gd name="connsiteX2" fmla="*/ 2562225 w 2562225"/>
              <a:gd name="connsiteY2" fmla="*/ 0 h 2600325"/>
              <a:gd name="connsiteX3" fmla="*/ 0 w 2562225"/>
              <a:gd name="connsiteY3" fmla="*/ 0 h 2600325"/>
              <a:gd name="connsiteX4" fmla="*/ 0 w 2562225"/>
              <a:gd name="connsiteY4" fmla="*/ 2590800 h 260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2225" h="2600325">
                <a:moveTo>
                  <a:pt x="0" y="2590800"/>
                </a:moveTo>
                <a:lnTo>
                  <a:pt x="2562225" y="2600325"/>
                </a:lnTo>
                <a:lnTo>
                  <a:pt x="2562225" y="0"/>
                </a:lnTo>
                <a:lnTo>
                  <a:pt x="0" y="0"/>
                </a:lnTo>
                <a:lnTo>
                  <a:pt x="0" y="259080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058E49B-7838-4D87-817A-7C86B0F78851}"/>
              </a:ext>
            </a:extLst>
          </p:cNvPr>
          <p:cNvSpPr txBox="1"/>
          <p:nvPr/>
        </p:nvSpPr>
        <p:spPr>
          <a:xfrm>
            <a:off x="5176857" y="1350336"/>
            <a:ext cx="887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</a:t>
            </a:r>
            <a:r>
              <a:rPr lang="de-DE" dirty="0">
                <a:sym typeface="Wingdings" panose="05000000000000000000" pitchFamily="2" charset="2"/>
              </a:rPr>
              <a:t></a:t>
            </a:r>
            <a:endParaRPr lang="de-CH" dirty="0"/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E014A0CE-29C6-4449-8D3A-936953991470}"/>
              </a:ext>
            </a:extLst>
          </p:cNvPr>
          <p:cNvSpPr txBox="1"/>
          <p:nvPr/>
        </p:nvSpPr>
        <p:spPr>
          <a:xfrm>
            <a:off x="7490253" y="1347955"/>
            <a:ext cx="887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ym typeface="Wingdings" panose="05000000000000000000" pitchFamily="2" charset="2"/>
              </a:rPr>
              <a:t>B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25347DE-38C3-4B7F-B22B-205F4BF23EBA}"/>
              </a:ext>
            </a:extLst>
          </p:cNvPr>
          <p:cNvSpPr txBox="1"/>
          <p:nvPr/>
        </p:nvSpPr>
        <p:spPr>
          <a:xfrm flipH="1">
            <a:off x="11074939" y="1347955"/>
            <a:ext cx="424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</a:t>
            </a:r>
            <a:endParaRPr lang="de-CH" dirty="0"/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8AD02F9E-1E4C-4EB0-909E-F4F741C0D33B}"/>
              </a:ext>
            </a:extLst>
          </p:cNvPr>
          <p:cNvSpPr txBox="1"/>
          <p:nvPr/>
        </p:nvSpPr>
        <p:spPr>
          <a:xfrm flipH="1">
            <a:off x="1875495" y="1347955"/>
            <a:ext cx="424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B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008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1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2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3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4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5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60" grpId="0" animBg="1"/>
      <p:bldP spid="60" grpId="1" animBg="1"/>
      <p:bldP spid="135" grpId="0" animBg="1"/>
      <p:bldP spid="135" grpId="1" animBg="1"/>
      <p:bldP spid="136" grpId="0" animBg="1"/>
      <p:bldP spid="136" grpId="1" animBg="1"/>
      <p:bldP spid="137" grpId="0" animBg="1"/>
      <p:bldP spid="137" grpId="1" animBg="1"/>
      <p:bldP spid="138" grpId="0" animBg="1"/>
      <p:bldP spid="138" grpId="1" animBg="1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  <p:bldP spid="3" grpId="0" animBg="1"/>
      <p:bldP spid="3" grpId="1" animBg="1"/>
      <p:bldP spid="5" grpId="0" animBg="1"/>
      <p:bldP spid="5" grpId="1" animBg="1"/>
      <p:bldP spid="7" grpId="1" animBg="1"/>
      <p:bldP spid="4" grpId="0"/>
      <p:bldP spid="74" grpId="0"/>
      <p:bldP spid="6" grpId="0"/>
      <p:bldP spid="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158826BD-BB6E-49E5-B19A-569B9F9886E7}"/>
              </a:ext>
            </a:extLst>
          </p:cNvPr>
          <p:cNvSpPr/>
          <p:nvPr/>
        </p:nvSpPr>
        <p:spPr>
          <a:xfrm>
            <a:off x="319405" y="264736"/>
            <a:ext cx="448945" cy="4119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accent5">
                    <a:lumMod val="75000"/>
                  </a:schemeClr>
                </a:solidFill>
              </a:rPr>
              <a:t>O2</a:t>
            </a:r>
            <a:endParaRPr lang="de-CH" sz="5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0" name="Textfeld 39">
            <a:hlinkClick r:id="rId2" action="ppaction://hlinksldjump"/>
            <a:extLst>
              <a:ext uri="{FF2B5EF4-FFF2-40B4-BE49-F238E27FC236}">
                <a16:creationId xmlns:a16="http://schemas.microsoft.com/office/drawing/2014/main" id="{96DC331C-7586-4D95-8BC6-C8CA73B6A573}"/>
              </a:ext>
            </a:extLst>
          </p:cNvPr>
          <p:cNvSpPr txBox="1"/>
          <p:nvPr/>
        </p:nvSpPr>
        <p:spPr>
          <a:xfrm>
            <a:off x="319405" y="5977590"/>
            <a:ext cx="101237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Zurück zum Menü</a:t>
            </a:r>
            <a:endParaRPr lang="de-CH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Gleichschenkliges Dreieck 4">
            <a:extLst>
              <a:ext uri="{FF2B5EF4-FFF2-40B4-BE49-F238E27FC236}">
                <a16:creationId xmlns:a16="http://schemas.microsoft.com/office/drawing/2014/main" id="{91E679A5-5DF8-4679-A7AC-9C67AD29767B}"/>
              </a:ext>
            </a:extLst>
          </p:cNvPr>
          <p:cNvSpPr/>
          <p:nvPr/>
        </p:nvSpPr>
        <p:spPr>
          <a:xfrm>
            <a:off x="1605515" y="1531087"/>
            <a:ext cx="2955856" cy="2147777"/>
          </a:xfrm>
          <a:prstGeom prst="triangle">
            <a:avLst>
              <a:gd name="adj" fmla="val 755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A596C8BC-74B7-4A35-A263-26FED1E78AF2}"/>
              </a:ext>
            </a:extLst>
          </p:cNvPr>
          <p:cNvSpPr/>
          <p:nvPr/>
        </p:nvSpPr>
        <p:spPr>
          <a:xfrm>
            <a:off x="1611285" y="1531087"/>
            <a:ext cx="2222340" cy="2141317"/>
          </a:xfrm>
          <a:custGeom>
            <a:avLst/>
            <a:gdLst>
              <a:gd name="connsiteX0" fmla="*/ 723418 w 2222340"/>
              <a:gd name="connsiteY0" fmla="*/ 5788 h 2141317"/>
              <a:gd name="connsiteX1" fmla="*/ 2222340 w 2222340"/>
              <a:gd name="connsiteY1" fmla="*/ 0 h 2141317"/>
              <a:gd name="connsiteX2" fmla="*/ 0 w 2222340"/>
              <a:gd name="connsiteY2" fmla="*/ 2141317 h 2141317"/>
              <a:gd name="connsiteX3" fmla="*/ 723418 w 2222340"/>
              <a:gd name="connsiteY3" fmla="*/ 5788 h 2141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22340" h="2141317">
                <a:moveTo>
                  <a:pt x="723418" y="5788"/>
                </a:moveTo>
                <a:lnTo>
                  <a:pt x="2222340" y="0"/>
                </a:lnTo>
                <a:lnTo>
                  <a:pt x="0" y="2141317"/>
                </a:lnTo>
                <a:lnTo>
                  <a:pt x="723418" y="5788"/>
                </a:lnTo>
                <a:close/>
              </a:path>
            </a:pathLst>
          </a:cu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54" name="Freihandform: Form 53">
            <a:extLst>
              <a:ext uri="{FF2B5EF4-FFF2-40B4-BE49-F238E27FC236}">
                <a16:creationId xmlns:a16="http://schemas.microsoft.com/office/drawing/2014/main" id="{4DB7BC5E-82AB-4FFF-8349-29577EE9127E}"/>
              </a:ext>
            </a:extLst>
          </p:cNvPr>
          <p:cNvSpPr/>
          <p:nvPr/>
        </p:nvSpPr>
        <p:spPr>
          <a:xfrm flipV="1">
            <a:off x="3847367" y="1536200"/>
            <a:ext cx="2222340" cy="2142663"/>
          </a:xfrm>
          <a:custGeom>
            <a:avLst/>
            <a:gdLst>
              <a:gd name="connsiteX0" fmla="*/ 723418 w 2222340"/>
              <a:gd name="connsiteY0" fmla="*/ 5788 h 2141317"/>
              <a:gd name="connsiteX1" fmla="*/ 2222340 w 2222340"/>
              <a:gd name="connsiteY1" fmla="*/ 0 h 2141317"/>
              <a:gd name="connsiteX2" fmla="*/ 0 w 2222340"/>
              <a:gd name="connsiteY2" fmla="*/ 2141317 h 2141317"/>
              <a:gd name="connsiteX3" fmla="*/ 723418 w 2222340"/>
              <a:gd name="connsiteY3" fmla="*/ 5788 h 2141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22340" h="2141317">
                <a:moveTo>
                  <a:pt x="723418" y="5788"/>
                </a:moveTo>
                <a:lnTo>
                  <a:pt x="2222340" y="0"/>
                </a:lnTo>
                <a:lnTo>
                  <a:pt x="0" y="2141317"/>
                </a:lnTo>
                <a:lnTo>
                  <a:pt x="723418" y="5788"/>
                </a:lnTo>
                <a:close/>
              </a:path>
            </a:pathLst>
          </a:cu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" name="Trapezoid 2">
            <a:extLst>
              <a:ext uri="{FF2B5EF4-FFF2-40B4-BE49-F238E27FC236}">
                <a16:creationId xmlns:a16="http://schemas.microsoft.com/office/drawing/2014/main" id="{29EE77E7-0066-4AB2-9BAD-68F7C3631CAB}"/>
              </a:ext>
            </a:extLst>
          </p:cNvPr>
          <p:cNvSpPr/>
          <p:nvPr/>
        </p:nvSpPr>
        <p:spPr>
          <a:xfrm>
            <a:off x="1605515" y="1531087"/>
            <a:ext cx="2955851" cy="2147777"/>
          </a:xfrm>
          <a:prstGeom prst="trapezoid">
            <a:avLst>
              <a:gd name="adj" fmla="val 3396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B5601F9A-330B-40F6-BE87-71D1937CD65F}"/>
              </a:ext>
            </a:extLst>
          </p:cNvPr>
          <p:cNvCxnSpPr>
            <a:cxnSpLocks/>
          </p:cNvCxnSpPr>
          <p:nvPr/>
        </p:nvCxnSpPr>
        <p:spPr>
          <a:xfrm flipH="1">
            <a:off x="3838375" y="1536200"/>
            <a:ext cx="8998" cy="2142664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Freihandform: Form 74">
            <a:extLst>
              <a:ext uri="{FF2B5EF4-FFF2-40B4-BE49-F238E27FC236}">
                <a16:creationId xmlns:a16="http://schemas.microsoft.com/office/drawing/2014/main" id="{2FEA0301-F9D6-4A4B-9342-652CEF3892D3}"/>
              </a:ext>
            </a:extLst>
          </p:cNvPr>
          <p:cNvSpPr/>
          <p:nvPr/>
        </p:nvSpPr>
        <p:spPr>
          <a:xfrm flipV="1">
            <a:off x="3847367" y="1536200"/>
            <a:ext cx="2222340" cy="2142663"/>
          </a:xfrm>
          <a:custGeom>
            <a:avLst/>
            <a:gdLst>
              <a:gd name="connsiteX0" fmla="*/ 723418 w 2222340"/>
              <a:gd name="connsiteY0" fmla="*/ 5788 h 2141317"/>
              <a:gd name="connsiteX1" fmla="*/ 2222340 w 2222340"/>
              <a:gd name="connsiteY1" fmla="*/ 0 h 2141317"/>
              <a:gd name="connsiteX2" fmla="*/ 0 w 2222340"/>
              <a:gd name="connsiteY2" fmla="*/ 2141317 h 2141317"/>
              <a:gd name="connsiteX3" fmla="*/ 723418 w 2222340"/>
              <a:gd name="connsiteY3" fmla="*/ 5788 h 2141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22340" h="2141317">
                <a:moveTo>
                  <a:pt x="723418" y="5788"/>
                </a:moveTo>
                <a:lnTo>
                  <a:pt x="2222340" y="0"/>
                </a:lnTo>
                <a:lnTo>
                  <a:pt x="0" y="2141317"/>
                </a:lnTo>
                <a:lnTo>
                  <a:pt x="723418" y="578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83" name="Textfeld 82">
            <a:extLst>
              <a:ext uri="{FF2B5EF4-FFF2-40B4-BE49-F238E27FC236}">
                <a16:creationId xmlns:a16="http://schemas.microsoft.com/office/drawing/2014/main" id="{3878D183-C6E9-4A6F-A350-2AC6D04FB956}"/>
              </a:ext>
            </a:extLst>
          </p:cNvPr>
          <p:cNvSpPr txBox="1"/>
          <p:nvPr/>
        </p:nvSpPr>
        <p:spPr>
          <a:xfrm>
            <a:off x="1323173" y="808076"/>
            <a:ext cx="9926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Zu Figur 3: So kann man ein symmetrisches Trapez in ein flächengleiches Dreieck verwandeln.</a:t>
            </a:r>
            <a:endParaRPr lang="de-CH" dirty="0"/>
          </a:p>
        </p:txBody>
      </p:sp>
      <p:sp>
        <p:nvSpPr>
          <p:cNvPr id="11" name="Trapezoid 10">
            <a:extLst>
              <a:ext uri="{FF2B5EF4-FFF2-40B4-BE49-F238E27FC236}">
                <a16:creationId xmlns:a16="http://schemas.microsoft.com/office/drawing/2014/main" id="{08EA28B4-072E-437B-BA98-9DDDAC60985D}"/>
              </a:ext>
            </a:extLst>
          </p:cNvPr>
          <p:cNvSpPr/>
          <p:nvPr/>
        </p:nvSpPr>
        <p:spPr>
          <a:xfrm>
            <a:off x="1605510" y="1534317"/>
            <a:ext cx="2955851" cy="2147777"/>
          </a:xfrm>
          <a:prstGeom prst="trapezoid">
            <a:avLst>
              <a:gd name="adj" fmla="val 33964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5321807C-71FB-4BC8-8E09-F8115394E1F6}"/>
              </a:ext>
            </a:extLst>
          </p:cNvPr>
          <p:cNvGrpSpPr/>
          <p:nvPr/>
        </p:nvGrpSpPr>
        <p:grpSpPr>
          <a:xfrm>
            <a:off x="11249246" y="5828728"/>
            <a:ext cx="615986" cy="615986"/>
            <a:chOff x="882502" y="5741581"/>
            <a:chExt cx="615986" cy="615986"/>
          </a:xfrm>
        </p:grpSpPr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6FE864C0-1160-49E6-9F74-411959E4AA1C}"/>
                </a:ext>
              </a:extLst>
            </p:cNvPr>
            <p:cNvSpPr/>
            <p:nvPr/>
          </p:nvSpPr>
          <p:spPr>
            <a:xfrm>
              <a:off x="882502" y="5741581"/>
              <a:ext cx="615986" cy="6159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4" name="Gleichschenkliges Dreieck 13">
              <a:extLst>
                <a:ext uri="{FF2B5EF4-FFF2-40B4-BE49-F238E27FC236}">
                  <a16:creationId xmlns:a16="http://schemas.microsoft.com/office/drawing/2014/main" id="{E5ECEEFF-137B-414A-A029-1061CD21166A}"/>
                </a:ext>
              </a:extLst>
            </p:cNvPr>
            <p:cNvSpPr/>
            <p:nvPr/>
          </p:nvSpPr>
          <p:spPr>
            <a:xfrm rot="5400000">
              <a:off x="972724" y="5846414"/>
              <a:ext cx="435541" cy="406319"/>
            </a:xfrm>
            <a:prstGeom prst="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  <p:sp>
        <p:nvSpPr>
          <p:cNvPr id="15" name="Textfeld 14">
            <a:extLst>
              <a:ext uri="{FF2B5EF4-FFF2-40B4-BE49-F238E27FC236}">
                <a16:creationId xmlns:a16="http://schemas.microsoft.com/office/drawing/2014/main" id="{84E1C003-7701-45A1-9169-89D83164FFAD}"/>
              </a:ext>
            </a:extLst>
          </p:cNvPr>
          <p:cNvSpPr txBox="1"/>
          <p:nvPr/>
        </p:nvSpPr>
        <p:spPr>
          <a:xfrm>
            <a:off x="6787649" y="6032366"/>
            <a:ext cx="5069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1"/>
                </a:solidFill>
              </a:rPr>
              <a:t>Erkläre dir den Ablauf, bevor du weiterfährst.</a:t>
            </a:r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B25215E0-BBF5-4F1B-843F-1D24A024CB68}"/>
              </a:ext>
            </a:extLst>
          </p:cNvPr>
          <p:cNvGrpSpPr/>
          <p:nvPr/>
        </p:nvGrpSpPr>
        <p:grpSpPr>
          <a:xfrm>
            <a:off x="8014906" y="1902864"/>
            <a:ext cx="2452438" cy="3193610"/>
            <a:chOff x="8014906" y="1902864"/>
            <a:chExt cx="2452438" cy="3193610"/>
          </a:xfrm>
        </p:grpSpPr>
        <p:grpSp>
          <p:nvGrpSpPr>
            <p:cNvPr id="6" name="Gruppieren 5">
              <a:extLst>
                <a:ext uri="{FF2B5EF4-FFF2-40B4-BE49-F238E27FC236}">
                  <a16:creationId xmlns:a16="http://schemas.microsoft.com/office/drawing/2014/main" id="{15FF7207-5445-4F12-9F22-167CC407B717}"/>
                </a:ext>
              </a:extLst>
            </p:cNvPr>
            <p:cNvGrpSpPr/>
            <p:nvPr/>
          </p:nvGrpSpPr>
          <p:grpSpPr>
            <a:xfrm>
              <a:off x="8014907" y="2641788"/>
              <a:ext cx="2452437" cy="2454686"/>
              <a:chOff x="7079239" y="1817993"/>
              <a:chExt cx="3307347" cy="3310380"/>
            </a:xfrm>
          </p:grpSpPr>
          <p:sp>
            <p:nvSpPr>
              <p:cNvPr id="16" name="Freihandform: Form 15">
                <a:extLst>
                  <a:ext uri="{FF2B5EF4-FFF2-40B4-BE49-F238E27FC236}">
                    <a16:creationId xmlns:a16="http://schemas.microsoft.com/office/drawing/2014/main" id="{8288D026-F68C-49D4-80B5-043B2F0CA606}"/>
                  </a:ext>
                </a:extLst>
              </p:cNvPr>
              <p:cNvSpPr/>
              <p:nvPr/>
            </p:nvSpPr>
            <p:spPr>
              <a:xfrm>
                <a:off x="7150800" y="1872019"/>
                <a:ext cx="3160198" cy="3188973"/>
              </a:xfrm>
              <a:custGeom>
                <a:avLst/>
                <a:gdLst>
                  <a:gd name="connsiteX0" fmla="*/ 857250 w 2581275"/>
                  <a:gd name="connsiteY0" fmla="*/ 19050 h 2581275"/>
                  <a:gd name="connsiteX1" fmla="*/ 2581275 w 2581275"/>
                  <a:gd name="connsiteY1" fmla="*/ 2581275 h 2581275"/>
                  <a:gd name="connsiteX2" fmla="*/ 0 w 2581275"/>
                  <a:gd name="connsiteY2" fmla="*/ 2571750 h 2581275"/>
                  <a:gd name="connsiteX3" fmla="*/ 1714500 w 2581275"/>
                  <a:gd name="connsiteY3" fmla="*/ 0 h 2581275"/>
                  <a:gd name="connsiteX4" fmla="*/ 857250 w 2581275"/>
                  <a:gd name="connsiteY4" fmla="*/ 19050 h 2581275"/>
                  <a:gd name="connsiteX0" fmla="*/ 438150 w 2581275"/>
                  <a:gd name="connsiteY0" fmla="*/ 0 h 2609850"/>
                  <a:gd name="connsiteX1" fmla="*/ 2581275 w 2581275"/>
                  <a:gd name="connsiteY1" fmla="*/ 2609850 h 2609850"/>
                  <a:gd name="connsiteX2" fmla="*/ 0 w 2581275"/>
                  <a:gd name="connsiteY2" fmla="*/ 2600325 h 2609850"/>
                  <a:gd name="connsiteX3" fmla="*/ 1714500 w 2581275"/>
                  <a:gd name="connsiteY3" fmla="*/ 28575 h 2609850"/>
                  <a:gd name="connsiteX4" fmla="*/ 438150 w 2581275"/>
                  <a:gd name="connsiteY4" fmla="*/ 0 h 2609850"/>
                  <a:gd name="connsiteX0" fmla="*/ 438150 w 2581275"/>
                  <a:gd name="connsiteY0" fmla="*/ 0 h 2609850"/>
                  <a:gd name="connsiteX1" fmla="*/ 2581275 w 2581275"/>
                  <a:gd name="connsiteY1" fmla="*/ 2609850 h 2609850"/>
                  <a:gd name="connsiteX2" fmla="*/ 0 w 2581275"/>
                  <a:gd name="connsiteY2" fmla="*/ 2600325 h 2609850"/>
                  <a:gd name="connsiteX3" fmla="*/ 2171700 w 2581275"/>
                  <a:gd name="connsiteY3" fmla="*/ 19050 h 2609850"/>
                  <a:gd name="connsiteX4" fmla="*/ 438150 w 2581275"/>
                  <a:gd name="connsiteY4" fmla="*/ 0 h 2609850"/>
                  <a:gd name="connsiteX0" fmla="*/ 457200 w 2581275"/>
                  <a:gd name="connsiteY0" fmla="*/ 0 h 2600325"/>
                  <a:gd name="connsiteX1" fmla="*/ 2581275 w 2581275"/>
                  <a:gd name="connsiteY1" fmla="*/ 2600325 h 2600325"/>
                  <a:gd name="connsiteX2" fmla="*/ 0 w 2581275"/>
                  <a:gd name="connsiteY2" fmla="*/ 2590800 h 2600325"/>
                  <a:gd name="connsiteX3" fmla="*/ 2171700 w 2581275"/>
                  <a:gd name="connsiteY3" fmla="*/ 9525 h 2600325"/>
                  <a:gd name="connsiteX4" fmla="*/ 457200 w 2581275"/>
                  <a:gd name="connsiteY4" fmla="*/ 0 h 2600325"/>
                  <a:gd name="connsiteX0" fmla="*/ 821960 w 2581275"/>
                  <a:gd name="connsiteY0" fmla="*/ 0 h 2591626"/>
                  <a:gd name="connsiteX1" fmla="*/ 2581275 w 2581275"/>
                  <a:gd name="connsiteY1" fmla="*/ 2591626 h 2591626"/>
                  <a:gd name="connsiteX2" fmla="*/ 0 w 2581275"/>
                  <a:gd name="connsiteY2" fmla="*/ 2582101 h 2591626"/>
                  <a:gd name="connsiteX3" fmla="*/ 2171700 w 2581275"/>
                  <a:gd name="connsiteY3" fmla="*/ 826 h 2591626"/>
                  <a:gd name="connsiteX4" fmla="*/ 821960 w 2581275"/>
                  <a:gd name="connsiteY4" fmla="*/ 0 h 2591626"/>
                  <a:gd name="connsiteX0" fmla="*/ 821960 w 2581275"/>
                  <a:gd name="connsiteY0" fmla="*/ 0 h 2591626"/>
                  <a:gd name="connsiteX1" fmla="*/ 2581275 w 2581275"/>
                  <a:gd name="connsiteY1" fmla="*/ 2591626 h 2591626"/>
                  <a:gd name="connsiteX2" fmla="*/ 0 w 2581275"/>
                  <a:gd name="connsiteY2" fmla="*/ 2582101 h 2591626"/>
                  <a:gd name="connsiteX3" fmla="*/ 1685353 w 2581275"/>
                  <a:gd name="connsiteY3" fmla="*/ 18225 h 2591626"/>
                  <a:gd name="connsiteX4" fmla="*/ 821960 w 2581275"/>
                  <a:gd name="connsiteY4" fmla="*/ 0 h 2591626"/>
                  <a:gd name="connsiteX0" fmla="*/ 821960 w 2581275"/>
                  <a:gd name="connsiteY0" fmla="*/ 7871 h 2599497"/>
                  <a:gd name="connsiteX1" fmla="*/ 2581275 w 2581275"/>
                  <a:gd name="connsiteY1" fmla="*/ 2599497 h 2599497"/>
                  <a:gd name="connsiteX2" fmla="*/ 0 w 2581275"/>
                  <a:gd name="connsiteY2" fmla="*/ 2589972 h 2599497"/>
                  <a:gd name="connsiteX3" fmla="*/ 1737463 w 2581275"/>
                  <a:gd name="connsiteY3" fmla="*/ 0 h 2599497"/>
                  <a:gd name="connsiteX4" fmla="*/ 821960 w 2581275"/>
                  <a:gd name="connsiteY4" fmla="*/ 7871 h 2599497"/>
                  <a:gd name="connsiteX0" fmla="*/ 821960 w 2581275"/>
                  <a:gd name="connsiteY0" fmla="*/ 16570 h 2599497"/>
                  <a:gd name="connsiteX1" fmla="*/ 2581275 w 2581275"/>
                  <a:gd name="connsiteY1" fmla="*/ 2599497 h 2599497"/>
                  <a:gd name="connsiteX2" fmla="*/ 0 w 2581275"/>
                  <a:gd name="connsiteY2" fmla="*/ 2589972 h 2599497"/>
                  <a:gd name="connsiteX3" fmla="*/ 1737463 w 2581275"/>
                  <a:gd name="connsiteY3" fmla="*/ 0 h 2599497"/>
                  <a:gd name="connsiteX4" fmla="*/ 821960 w 2581275"/>
                  <a:gd name="connsiteY4" fmla="*/ 16570 h 2599497"/>
                  <a:gd name="connsiteX0" fmla="*/ 821960 w 2581275"/>
                  <a:gd name="connsiteY0" fmla="*/ 0 h 2609024"/>
                  <a:gd name="connsiteX1" fmla="*/ 2581275 w 2581275"/>
                  <a:gd name="connsiteY1" fmla="*/ 2609024 h 2609024"/>
                  <a:gd name="connsiteX2" fmla="*/ 0 w 2581275"/>
                  <a:gd name="connsiteY2" fmla="*/ 2599499 h 2609024"/>
                  <a:gd name="connsiteX3" fmla="*/ 1737463 w 2581275"/>
                  <a:gd name="connsiteY3" fmla="*/ 9527 h 2609024"/>
                  <a:gd name="connsiteX4" fmla="*/ 821960 w 2581275"/>
                  <a:gd name="connsiteY4" fmla="*/ 0 h 26090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81275" h="2609024">
                    <a:moveTo>
                      <a:pt x="821960" y="0"/>
                    </a:moveTo>
                    <a:lnTo>
                      <a:pt x="2581275" y="2609024"/>
                    </a:lnTo>
                    <a:lnTo>
                      <a:pt x="0" y="2599499"/>
                    </a:lnTo>
                    <a:lnTo>
                      <a:pt x="1737463" y="9527"/>
                    </a:lnTo>
                    <a:lnTo>
                      <a:pt x="821960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 dirty="0"/>
              </a:p>
            </p:txBody>
          </p:sp>
          <p:grpSp>
            <p:nvGrpSpPr>
              <p:cNvPr id="17" name="Gruppieren 16">
                <a:extLst>
                  <a:ext uri="{FF2B5EF4-FFF2-40B4-BE49-F238E27FC236}">
                    <a16:creationId xmlns:a16="http://schemas.microsoft.com/office/drawing/2014/main" id="{D76FD062-0F99-455C-B7C4-2ABB93E19873}"/>
                  </a:ext>
                </a:extLst>
              </p:cNvPr>
              <p:cNvGrpSpPr/>
              <p:nvPr/>
            </p:nvGrpSpPr>
            <p:grpSpPr>
              <a:xfrm rot="5400000">
                <a:off x="5487317" y="3409915"/>
                <a:ext cx="3301963" cy="118120"/>
                <a:chOff x="1676400" y="3762375"/>
                <a:chExt cx="2667000" cy="95250"/>
              </a:xfrm>
            </p:grpSpPr>
            <p:sp>
              <p:nvSpPr>
                <p:cNvPr id="18" name="Ellipse 17">
                  <a:extLst>
                    <a:ext uri="{FF2B5EF4-FFF2-40B4-BE49-F238E27FC236}">
                      <a16:creationId xmlns:a16="http://schemas.microsoft.com/office/drawing/2014/main" id="{61F8EDED-3DF2-41AC-A359-2F1E6DEF1536}"/>
                    </a:ext>
                  </a:extLst>
                </p:cNvPr>
                <p:cNvSpPr/>
                <p:nvPr/>
              </p:nvSpPr>
              <p:spPr>
                <a:xfrm>
                  <a:off x="167640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19" name="Ellipse 18">
                  <a:extLst>
                    <a:ext uri="{FF2B5EF4-FFF2-40B4-BE49-F238E27FC236}">
                      <a16:creationId xmlns:a16="http://schemas.microsoft.com/office/drawing/2014/main" id="{F45E68D7-3E5C-4E56-AF49-B1CD21C43DF6}"/>
                    </a:ext>
                  </a:extLst>
                </p:cNvPr>
                <p:cNvSpPr/>
                <p:nvPr/>
              </p:nvSpPr>
              <p:spPr>
                <a:xfrm>
                  <a:off x="2105025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20" name="Ellipse 19">
                  <a:extLst>
                    <a:ext uri="{FF2B5EF4-FFF2-40B4-BE49-F238E27FC236}">
                      <a16:creationId xmlns:a16="http://schemas.microsoft.com/office/drawing/2014/main" id="{9942E186-1CE4-485E-919C-96257482E130}"/>
                    </a:ext>
                  </a:extLst>
                </p:cNvPr>
                <p:cNvSpPr/>
                <p:nvPr/>
              </p:nvSpPr>
              <p:spPr>
                <a:xfrm>
                  <a:off x="253365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21" name="Ellipse 20">
                  <a:extLst>
                    <a:ext uri="{FF2B5EF4-FFF2-40B4-BE49-F238E27FC236}">
                      <a16:creationId xmlns:a16="http://schemas.microsoft.com/office/drawing/2014/main" id="{539D9C1B-C51C-4F4E-932A-0CEACF05C1C4}"/>
                    </a:ext>
                  </a:extLst>
                </p:cNvPr>
                <p:cNvSpPr/>
                <p:nvPr/>
              </p:nvSpPr>
              <p:spPr>
                <a:xfrm>
                  <a:off x="2962275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22" name="Ellipse 21">
                  <a:extLst>
                    <a:ext uri="{FF2B5EF4-FFF2-40B4-BE49-F238E27FC236}">
                      <a16:creationId xmlns:a16="http://schemas.microsoft.com/office/drawing/2014/main" id="{8AE16936-C51B-4E0A-8AB1-63428068E581}"/>
                    </a:ext>
                  </a:extLst>
                </p:cNvPr>
                <p:cNvSpPr/>
                <p:nvPr/>
              </p:nvSpPr>
              <p:spPr>
                <a:xfrm>
                  <a:off x="339090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23" name="Ellipse 22">
                  <a:extLst>
                    <a:ext uri="{FF2B5EF4-FFF2-40B4-BE49-F238E27FC236}">
                      <a16:creationId xmlns:a16="http://schemas.microsoft.com/office/drawing/2014/main" id="{4EA4F0BB-7DAC-483D-84BA-5E3348DD1850}"/>
                    </a:ext>
                  </a:extLst>
                </p:cNvPr>
                <p:cNvSpPr/>
                <p:nvPr/>
              </p:nvSpPr>
              <p:spPr>
                <a:xfrm>
                  <a:off x="3819525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24" name="Ellipse 23">
                  <a:extLst>
                    <a:ext uri="{FF2B5EF4-FFF2-40B4-BE49-F238E27FC236}">
                      <a16:creationId xmlns:a16="http://schemas.microsoft.com/office/drawing/2014/main" id="{9005F5EF-A196-49EF-9C7C-876BAE7D6B05}"/>
                    </a:ext>
                  </a:extLst>
                </p:cNvPr>
                <p:cNvSpPr/>
                <p:nvPr/>
              </p:nvSpPr>
              <p:spPr>
                <a:xfrm>
                  <a:off x="424815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</p:grpSp>
          <p:grpSp>
            <p:nvGrpSpPr>
              <p:cNvPr id="25" name="Gruppieren 24">
                <a:extLst>
                  <a:ext uri="{FF2B5EF4-FFF2-40B4-BE49-F238E27FC236}">
                    <a16:creationId xmlns:a16="http://schemas.microsoft.com/office/drawing/2014/main" id="{DD3779E7-8B21-4AB4-B5B8-B3ABDF8E65A3}"/>
                  </a:ext>
                </a:extLst>
              </p:cNvPr>
              <p:cNvGrpSpPr/>
              <p:nvPr/>
            </p:nvGrpSpPr>
            <p:grpSpPr>
              <a:xfrm rot="5400000">
                <a:off x="8655278" y="3409916"/>
                <a:ext cx="3301963" cy="118120"/>
                <a:chOff x="1676400" y="3762375"/>
                <a:chExt cx="2667000" cy="95250"/>
              </a:xfrm>
            </p:grpSpPr>
            <p:sp>
              <p:nvSpPr>
                <p:cNvPr id="26" name="Ellipse 25">
                  <a:extLst>
                    <a:ext uri="{FF2B5EF4-FFF2-40B4-BE49-F238E27FC236}">
                      <a16:creationId xmlns:a16="http://schemas.microsoft.com/office/drawing/2014/main" id="{3E3450DC-626F-4081-BD30-A858C2E54D53}"/>
                    </a:ext>
                  </a:extLst>
                </p:cNvPr>
                <p:cNvSpPr/>
                <p:nvPr/>
              </p:nvSpPr>
              <p:spPr>
                <a:xfrm>
                  <a:off x="167640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27" name="Ellipse 26">
                  <a:extLst>
                    <a:ext uri="{FF2B5EF4-FFF2-40B4-BE49-F238E27FC236}">
                      <a16:creationId xmlns:a16="http://schemas.microsoft.com/office/drawing/2014/main" id="{80306674-019F-4119-B4E9-F419FFB51C80}"/>
                    </a:ext>
                  </a:extLst>
                </p:cNvPr>
                <p:cNvSpPr/>
                <p:nvPr/>
              </p:nvSpPr>
              <p:spPr>
                <a:xfrm>
                  <a:off x="2105025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28" name="Ellipse 27">
                  <a:extLst>
                    <a:ext uri="{FF2B5EF4-FFF2-40B4-BE49-F238E27FC236}">
                      <a16:creationId xmlns:a16="http://schemas.microsoft.com/office/drawing/2014/main" id="{8FA6B75F-C221-4857-A89A-0A25ACD86E3D}"/>
                    </a:ext>
                  </a:extLst>
                </p:cNvPr>
                <p:cNvSpPr/>
                <p:nvPr/>
              </p:nvSpPr>
              <p:spPr>
                <a:xfrm>
                  <a:off x="253365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29" name="Ellipse 28">
                  <a:extLst>
                    <a:ext uri="{FF2B5EF4-FFF2-40B4-BE49-F238E27FC236}">
                      <a16:creationId xmlns:a16="http://schemas.microsoft.com/office/drawing/2014/main" id="{8ACF698E-253E-4FFE-A624-D5DE095B603D}"/>
                    </a:ext>
                  </a:extLst>
                </p:cNvPr>
                <p:cNvSpPr/>
                <p:nvPr/>
              </p:nvSpPr>
              <p:spPr>
                <a:xfrm>
                  <a:off x="2962275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30" name="Ellipse 29">
                  <a:extLst>
                    <a:ext uri="{FF2B5EF4-FFF2-40B4-BE49-F238E27FC236}">
                      <a16:creationId xmlns:a16="http://schemas.microsoft.com/office/drawing/2014/main" id="{3E0A86E3-248D-42EA-A676-04401794B2C1}"/>
                    </a:ext>
                  </a:extLst>
                </p:cNvPr>
                <p:cNvSpPr/>
                <p:nvPr/>
              </p:nvSpPr>
              <p:spPr>
                <a:xfrm>
                  <a:off x="339090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31" name="Ellipse 30">
                  <a:extLst>
                    <a:ext uri="{FF2B5EF4-FFF2-40B4-BE49-F238E27FC236}">
                      <a16:creationId xmlns:a16="http://schemas.microsoft.com/office/drawing/2014/main" id="{57D23163-AC09-46B8-8976-504A4A4FC1DA}"/>
                    </a:ext>
                  </a:extLst>
                </p:cNvPr>
                <p:cNvSpPr/>
                <p:nvPr/>
              </p:nvSpPr>
              <p:spPr>
                <a:xfrm>
                  <a:off x="3819525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32" name="Ellipse 31">
                  <a:extLst>
                    <a:ext uri="{FF2B5EF4-FFF2-40B4-BE49-F238E27FC236}">
                      <a16:creationId xmlns:a16="http://schemas.microsoft.com/office/drawing/2014/main" id="{6217881E-44A5-497C-9843-3C59EB535C4D}"/>
                    </a:ext>
                  </a:extLst>
                </p:cNvPr>
                <p:cNvSpPr/>
                <p:nvPr/>
              </p:nvSpPr>
              <p:spPr>
                <a:xfrm>
                  <a:off x="424815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</p:grpSp>
          <p:sp>
            <p:nvSpPr>
              <p:cNvPr id="33" name="Ellipse 32">
                <a:extLst>
                  <a:ext uri="{FF2B5EF4-FFF2-40B4-BE49-F238E27FC236}">
                    <a16:creationId xmlns:a16="http://schemas.microsoft.com/office/drawing/2014/main" id="{CC3DE63E-3EFD-4E24-9E15-DC00313BF2B5}"/>
                  </a:ext>
                </a:extLst>
              </p:cNvPr>
              <p:cNvSpPr/>
              <p:nvPr/>
            </p:nvSpPr>
            <p:spPr>
              <a:xfrm rot="10800000">
                <a:off x="10268466" y="5007220"/>
                <a:ext cx="118120" cy="11812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4" name="Ellipse 33">
                <a:extLst>
                  <a:ext uri="{FF2B5EF4-FFF2-40B4-BE49-F238E27FC236}">
                    <a16:creationId xmlns:a16="http://schemas.microsoft.com/office/drawing/2014/main" id="{D9E57C74-50D6-4743-9B9F-DD4787C4141E}"/>
                  </a:ext>
                </a:extLst>
              </p:cNvPr>
              <p:cNvSpPr/>
              <p:nvPr/>
            </p:nvSpPr>
            <p:spPr>
              <a:xfrm rot="10800000">
                <a:off x="9736928" y="5007220"/>
                <a:ext cx="118120" cy="11812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5" name="Ellipse 34">
                <a:extLst>
                  <a:ext uri="{FF2B5EF4-FFF2-40B4-BE49-F238E27FC236}">
                    <a16:creationId xmlns:a16="http://schemas.microsoft.com/office/drawing/2014/main" id="{AF11F8F2-4DA7-408C-8EDE-805BA4F52B38}"/>
                  </a:ext>
                </a:extLst>
              </p:cNvPr>
              <p:cNvSpPr/>
              <p:nvPr/>
            </p:nvSpPr>
            <p:spPr>
              <a:xfrm rot="10800000">
                <a:off x="9205390" y="5007220"/>
                <a:ext cx="118120" cy="11812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6" name="Ellipse 35">
                <a:extLst>
                  <a:ext uri="{FF2B5EF4-FFF2-40B4-BE49-F238E27FC236}">
                    <a16:creationId xmlns:a16="http://schemas.microsoft.com/office/drawing/2014/main" id="{35D74D44-0EA0-496A-A4B8-BD124BBE69E6}"/>
                  </a:ext>
                </a:extLst>
              </p:cNvPr>
              <p:cNvSpPr/>
              <p:nvPr/>
            </p:nvSpPr>
            <p:spPr>
              <a:xfrm rot="10800000">
                <a:off x="8142315" y="5007220"/>
                <a:ext cx="118120" cy="11792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7" name="Ellipse 36">
                <a:extLst>
                  <a:ext uri="{FF2B5EF4-FFF2-40B4-BE49-F238E27FC236}">
                    <a16:creationId xmlns:a16="http://schemas.microsoft.com/office/drawing/2014/main" id="{C43B2F70-E3B8-46C2-851F-6225CA4455B5}"/>
                  </a:ext>
                </a:extLst>
              </p:cNvPr>
              <p:cNvSpPr/>
              <p:nvPr/>
            </p:nvSpPr>
            <p:spPr>
              <a:xfrm rot="10800000">
                <a:off x="7610777" y="5007220"/>
                <a:ext cx="118120" cy="11812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38" name="Ellipse 37">
                <a:extLst>
                  <a:ext uri="{FF2B5EF4-FFF2-40B4-BE49-F238E27FC236}">
                    <a16:creationId xmlns:a16="http://schemas.microsoft.com/office/drawing/2014/main" id="{3F6C429D-A1FC-4589-8872-C05BA68D9022}"/>
                  </a:ext>
                </a:extLst>
              </p:cNvPr>
              <p:cNvSpPr/>
              <p:nvPr/>
            </p:nvSpPr>
            <p:spPr>
              <a:xfrm rot="10800000">
                <a:off x="7079239" y="5007220"/>
                <a:ext cx="118120" cy="11812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grpSp>
            <p:nvGrpSpPr>
              <p:cNvPr id="39" name="Gruppieren 38">
                <a:extLst>
                  <a:ext uri="{FF2B5EF4-FFF2-40B4-BE49-F238E27FC236}">
                    <a16:creationId xmlns:a16="http://schemas.microsoft.com/office/drawing/2014/main" id="{21A4F717-28E0-496A-828A-BF5EE2BF7A31}"/>
                  </a:ext>
                </a:extLst>
              </p:cNvPr>
              <p:cNvGrpSpPr/>
              <p:nvPr/>
            </p:nvGrpSpPr>
            <p:grpSpPr>
              <a:xfrm>
                <a:off x="7079240" y="1817993"/>
                <a:ext cx="3307346" cy="117928"/>
                <a:chOff x="3030274" y="778879"/>
                <a:chExt cx="3307346" cy="118120"/>
              </a:xfrm>
            </p:grpSpPr>
            <p:sp>
              <p:nvSpPr>
                <p:cNvPr id="41" name="Ellipse 40">
                  <a:extLst>
                    <a:ext uri="{FF2B5EF4-FFF2-40B4-BE49-F238E27FC236}">
                      <a16:creationId xmlns:a16="http://schemas.microsoft.com/office/drawing/2014/main" id="{4F87BC96-2783-4C07-88EB-5BF03472E80D}"/>
                    </a:ext>
                  </a:extLst>
                </p:cNvPr>
                <p:cNvSpPr/>
                <p:nvPr/>
              </p:nvSpPr>
              <p:spPr>
                <a:xfrm>
                  <a:off x="3030274" y="778879"/>
                  <a:ext cx="118120" cy="11812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42" name="Ellipse 41">
                  <a:extLst>
                    <a:ext uri="{FF2B5EF4-FFF2-40B4-BE49-F238E27FC236}">
                      <a16:creationId xmlns:a16="http://schemas.microsoft.com/office/drawing/2014/main" id="{6B101724-B9AF-4F39-986A-18CB361EAFA1}"/>
                    </a:ext>
                  </a:extLst>
                </p:cNvPr>
                <p:cNvSpPr/>
                <p:nvPr/>
              </p:nvSpPr>
              <p:spPr>
                <a:xfrm>
                  <a:off x="3561811" y="778879"/>
                  <a:ext cx="118120" cy="11812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43" name="Ellipse 42">
                  <a:extLst>
                    <a:ext uri="{FF2B5EF4-FFF2-40B4-BE49-F238E27FC236}">
                      <a16:creationId xmlns:a16="http://schemas.microsoft.com/office/drawing/2014/main" id="{A0C10B4C-53A2-4EA4-8F0D-26EA15F9E2FC}"/>
                    </a:ext>
                  </a:extLst>
                </p:cNvPr>
                <p:cNvSpPr/>
                <p:nvPr/>
              </p:nvSpPr>
              <p:spPr>
                <a:xfrm>
                  <a:off x="4093349" y="778879"/>
                  <a:ext cx="118120" cy="11812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44" name="Ellipse 43">
                  <a:extLst>
                    <a:ext uri="{FF2B5EF4-FFF2-40B4-BE49-F238E27FC236}">
                      <a16:creationId xmlns:a16="http://schemas.microsoft.com/office/drawing/2014/main" id="{24B12038-585E-47B0-907D-FFB95B03DF79}"/>
                    </a:ext>
                  </a:extLst>
                </p:cNvPr>
                <p:cNvSpPr/>
                <p:nvPr/>
              </p:nvSpPr>
              <p:spPr>
                <a:xfrm>
                  <a:off x="4624887" y="778879"/>
                  <a:ext cx="118120" cy="11812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 dirty="0"/>
                </a:p>
              </p:txBody>
            </p:sp>
            <p:sp>
              <p:nvSpPr>
                <p:cNvPr id="45" name="Ellipse 44">
                  <a:extLst>
                    <a:ext uri="{FF2B5EF4-FFF2-40B4-BE49-F238E27FC236}">
                      <a16:creationId xmlns:a16="http://schemas.microsoft.com/office/drawing/2014/main" id="{59DFA221-7CCB-4A11-988D-C6E7BE2BE606}"/>
                    </a:ext>
                  </a:extLst>
                </p:cNvPr>
                <p:cNvSpPr/>
                <p:nvPr/>
              </p:nvSpPr>
              <p:spPr>
                <a:xfrm>
                  <a:off x="5156425" y="778879"/>
                  <a:ext cx="118120" cy="11812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46" name="Ellipse 45">
                  <a:extLst>
                    <a:ext uri="{FF2B5EF4-FFF2-40B4-BE49-F238E27FC236}">
                      <a16:creationId xmlns:a16="http://schemas.microsoft.com/office/drawing/2014/main" id="{FEDF8B6A-42BB-44FD-B132-0208B8C98EFD}"/>
                    </a:ext>
                  </a:extLst>
                </p:cNvPr>
                <p:cNvSpPr/>
                <p:nvPr/>
              </p:nvSpPr>
              <p:spPr>
                <a:xfrm>
                  <a:off x="5687963" y="778879"/>
                  <a:ext cx="118120" cy="11812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47" name="Ellipse 46">
                  <a:extLst>
                    <a:ext uri="{FF2B5EF4-FFF2-40B4-BE49-F238E27FC236}">
                      <a16:creationId xmlns:a16="http://schemas.microsoft.com/office/drawing/2014/main" id="{CDBFB726-2E78-421A-8614-D2C1DAF9E68E}"/>
                    </a:ext>
                  </a:extLst>
                </p:cNvPr>
                <p:cNvSpPr/>
                <p:nvPr/>
              </p:nvSpPr>
              <p:spPr>
                <a:xfrm>
                  <a:off x="6219500" y="778879"/>
                  <a:ext cx="118120" cy="11812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</p:grpSp>
          <p:sp>
            <p:nvSpPr>
              <p:cNvPr id="52" name="Ellipse 51">
                <a:extLst>
                  <a:ext uri="{FF2B5EF4-FFF2-40B4-BE49-F238E27FC236}">
                    <a16:creationId xmlns:a16="http://schemas.microsoft.com/office/drawing/2014/main" id="{1A82513B-C443-44CA-A919-9ADC13968206}"/>
                  </a:ext>
                </a:extLst>
              </p:cNvPr>
              <p:cNvSpPr/>
              <p:nvPr/>
            </p:nvSpPr>
            <p:spPr>
              <a:xfrm rot="10800000">
                <a:off x="8680473" y="5010253"/>
                <a:ext cx="118120" cy="11812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2" name="Gleichschenkliges Dreieck 1">
                <a:extLst>
                  <a:ext uri="{FF2B5EF4-FFF2-40B4-BE49-F238E27FC236}">
                    <a16:creationId xmlns:a16="http://schemas.microsoft.com/office/drawing/2014/main" id="{3C972EE2-8809-457A-9DF5-4AF59DCC1BCB}"/>
                  </a:ext>
                </a:extLst>
              </p:cNvPr>
              <p:cNvSpPr/>
              <p:nvPr/>
            </p:nvSpPr>
            <p:spPr>
              <a:xfrm flipV="1">
                <a:off x="7665099" y="4283193"/>
                <a:ext cx="1069696" cy="77548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64" name="Gleichschenkliges Dreieck 63">
                <a:extLst>
                  <a:ext uri="{FF2B5EF4-FFF2-40B4-BE49-F238E27FC236}">
                    <a16:creationId xmlns:a16="http://schemas.microsoft.com/office/drawing/2014/main" id="{6F408119-D366-49F3-9054-6E729E23BE40}"/>
                  </a:ext>
                </a:extLst>
              </p:cNvPr>
              <p:cNvSpPr/>
              <p:nvPr/>
            </p:nvSpPr>
            <p:spPr>
              <a:xfrm flipV="1">
                <a:off x="8730899" y="4283193"/>
                <a:ext cx="1069696" cy="77548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65" name="Gleichschenkliges Dreieck 64">
                <a:extLst>
                  <a:ext uri="{FF2B5EF4-FFF2-40B4-BE49-F238E27FC236}">
                    <a16:creationId xmlns:a16="http://schemas.microsoft.com/office/drawing/2014/main" id="{A359825F-50E7-4DF0-A7F6-9666C11935C5}"/>
                  </a:ext>
                </a:extLst>
              </p:cNvPr>
              <p:cNvSpPr/>
              <p:nvPr/>
            </p:nvSpPr>
            <p:spPr>
              <a:xfrm flipV="1">
                <a:off x="8204685" y="3521932"/>
                <a:ext cx="1069696" cy="77548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sp>
          <p:nvSpPr>
            <p:cNvPr id="66" name="Textfeld 65">
              <a:extLst>
                <a:ext uri="{FF2B5EF4-FFF2-40B4-BE49-F238E27FC236}">
                  <a16:creationId xmlns:a16="http://schemas.microsoft.com/office/drawing/2014/main" id="{64BBE3BF-CAD4-4B35-90AB-A0B88CE38577}"/>
                </a:ext>
              </a:extLst>
            </p:cNvPr>
            <p:cNvSpPr txBox="1"/>
            <p:nvPr/>
          </p:nvSpPr>
          <p:spPr>
            <a:xfrm>
              <a:off x="8014906" y="1902864"/>
              <a:ext cx="22223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Hilfsfigur zu Figur 5</a:t>
              </a:r>
              <a:endParaRPr lang="de-CH" dirty="0"/>
            </a:p>
          </p:txBody>
        </p:sp>
      </p:grpSp>
    </p:spTree>
    <p:extLst>
      <p:ext uri="{BB962C8B-B14F-4D97-AF65-F5344CB8AC3E}">
        <p14:creationId xmlns:p14="http://schemas.microsoft.com/office/powerpoint/2010/main" val="2825248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70833E-6 3.33333E-6 L 0.18229 3.33333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15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8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8" grpId="0" animBg="1"/>
      <p:bldP spid="8" grpId="1" animBg="1"/>
      <p:bldP spid="54" grpId="0" animBg="1"/>
      <p:bldP spid="3" grpId="0" animBg="1"/>
      <p:bldP spid="75" grpId="0" animBg="1"/>
      <p:bldP spid="15" grpId="0"/>
      <p:bldP spid="1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hteck 45">
            <a:extLst>
              <a:ext uri="{FF2B5EF4-FFF2-40B4-BE49-F238E27FC236}">
                <a16:creationId xmlns:a16="http://schemas.microsoft.com/office/drawing/2014/main" id="{B119E212-D417-40F9-A3DA-8D3843F3C76E}"/>
              </a:ext>
            </a:extLst>
          </p:cNvPr>
          <p:cNvSpPr/>
          <p:nvPr/>
        </p:nvSpPr>
        <p:spPr>
          <a:xfrm>
            <a:off x="319405" y="234227"/>
            <a:ext cx="421259" cy="411920"/>
          </a:xfrm>
          <a:prstGeom prst="rect">
            <a:avLst/>
          </a:prstGeom>
          <a:solidFill>
            <a:srgbClr val="9D15CD"/>
          </a:solidFill>
          <a:ln w="28575">
            <a:solidFill>
              <a:srgbClr val="7030A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bg1"/>
                </a:solidFill>
              </a:rPr>
              <a:t>+1</a:t>
            </a:r>
            <a:endParaRPr lang="de-CH" sz="500" b="1" dirty="0">
              <a:solidFill>
                <a:schemeClr val="bg1"/>
              </a:solidFill>
            </a:endParaRPr>
          </a:p>
        </p:txBody>
      </p:sp>
      <p:sp>
        <p:nvSpPr>
          <p:cNvPr id="38" name="Textfeld 37">
            <a:hlinkClick r:id="rId2" action="ppaction://hlinksldjump"/>
            <a:extLst>
              <a:ext uri="{FF2B5EF4-FFF2-40B4-BE49-F238E27FC236}">
                <a16:creationId xmlns:a16="http://schemas.microsoft.com/office/drawing/2014/main" id="{4EB8FFD7-84D1-4399-B61C-474427692333}"/>
              </a:ext>
            </a:extLst>
          </p:cNvPr>
          <p:cNvSpPr txBox="1"/>
          <p:nvPr/>
        </p:nvSpPr>
        <p:spPr>
          <a:xfrm>
            <a:off x="319405" y="5977590"/>
            <a:ext cx="101237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Zurück zum Menü</a:t>
            </a:r>
            <a:endParaRPr lang="de-CH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7A55CFA5-2255-4DBA-ABD7-02EC3F9AFFFF}"/>
              </a:ext>
            </a:extLst>
          </p:cNvPr>
          <p:cNvSpPr/>
          <p:nvPr/>
        </p:nvSpPr>
        <p:spPr>
          <a:xfrm>
            <a:off x="319405" y="899974"/>
            <a:ext cx="421259" cy="411920"/>
          </a:xfrm>
          <a:prstGeom prst="rect">
            <a:avLst/>
          </a:prstGeom>
          <a:solidFill>
            <a:srgbClr val="9D15CD"/>
          </a:solidFill>
          <a:ln w="28575">
            <a:solidFill>
              <a:srgbClr val="7030A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bg1"/>
                </a:solidFill>
              </a:rPr>
              <a:t>+2</a:t>
            </a:r>
            <a:endParaRPr lang="de-CH" sz="500" b="1" dirty="0">
              <a:solidFill>
                <a:schemeClr val="bg1"/>
              </a:solidFill>
            </a:endParaRPr>
          </a:p>
        </p:txBody>
      </p:sp>
      <p:sp>
        <p:nvSpPr>
          <p:cNvPr id="43" name="Freihandform: Form 42">
            <a:extLst>
              <a:ext uri="{FF2B5EF4-FFF2-40B4-BE49-F238E27FC236}">
                <a16:creationId xmlns:a16="http://schemas.microsoft.com/office/drawing/2014/main" id="{D767779C-7BE0-476C-AA17-8BDDA2CD9F12}"/>
              </a:ext>
            </a:extLst>
          </p:cNvPr>
          <p:cNvSpPr/>
          <p:nvPr/>
        </p:nvSpPr>
        <p:spPr>
          <a:xfrm>
            <a:off x="1477460" y="1882759"/>
            <a:ext cx="3160198" cy="3178340"/>
          </a:xfrm>
          <a:custGeom>
            <a:avLst/>
            <a:gdLst>
              <a:gd name="connsiteX0" fmla="*/ 857250 w 2581275"/>
              <a:gd name="connsiteY0" fmla="*/ 19050 h 2581275"/>
              <a:gd name="connsiteX1" fmla="*/ 2581275 w 2581275"/>
              <a:gd name="connsiteY1" fmla="*/ 2581275 h 2581275"/>
              <a:gd name="connsiteX2" fmla="*/ 0 w 2581275"/>
              <a:gd name="connsiteY2" fmla="*/ 2571750 h 2581275"/>
              <a:gd name="connsiteX3" fmla="*/ 1714500 w 2581275"/>
              <a:gd name="connsiteY3" fmla="*/ 0 h 2581275"/>
              <a:gd name="connsiteX4" fmla="*/ 857250 w 2581275"/>
              <a:gd name="connsiteY4" fmla="*/ 19050 h 2581275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1714500 w 2581275"/>
              <a:gd name="connsiteY3" fmla="*/ 28575 h 2609850"/>
              <a:gd name="connsiteX4" fmla="*/ 438150 w 2581275"/>
              <a:gd name="connsiteY4" fmla="*/ 0 h 2609850"/>
              <a:gd name="connsiteX0" fmla="*/ 438150 w 2581275"/>
              <a:gd name="connsiteY0" fmla="*/ 0 h 2609850"/>
              <a:gd name="connsiteX1" fmla="*/ 2581275 w 2581275"/>
              <a:gd name="connsiteY1" fmla="*/ 2609850 h 2609850"/>
              <a:gd name="connsiteX2" fmla="*/ 0 w 2581275"/>
              <a:gd name="connsiteY2" fmla="*/ 2600325 h 2609850"/>
              <a:gd name="connsiteX3" fmla="*/ 2171700 w 2581275"/>
              <a:gd name="connsiteY3" fmla="*/ 19050 h 2609850"/>
              <a:gd name="connsiteX4" fmla="*/ 438150 w 2581275"/>
              <a:gd name="connsiteY4" fmla="*/ 0 h 2609850"/>
              <a:gd name="connsiteX0" fmla="*/ 457200 w 2581275"/>
              <a:gd name="connsiteY0" fmla="*/ 0 h 2600325"/>
              <a:gd name="connsiteX1" fmla="*/ 2581275 w 2581275"/>
              <a:gd name="connsiteY1" fmla="*/ 2600325 h 2600325"/>
              <a:gd name="connsiteX2" fmla="*/ 0 w 2581275"/>
              <a:gd name="connsiteY2" fmla="*/ 2590800 h 2600325"/>
              <a:gd name="connsiteX3" fmla="*/ 2171700 w 2581275"/>
              <a:gd name="connsiteY3" fmla="*/ 9525 h 2600325"/>
              <a:gd name="connsiteX4" fmla="*/ 457200 w 2581275"/>
              <a:gd name="connsiteY4" fmla="*/ 0 h 260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81275" h="2600325">
                <a:moveTo>
                  <a:pt x="457200" y="0"/>
                </a:moveTo>
                <a:lnTo>
                  <a:pt x="2581275" y="2600325"/>
                </a:lnTo>
                <a:lnTo>
                  <a:pt x="0" y="2590800"/>
                </a:lnTo>
                <a:lnTo>
                  <a:pt x="2171700" y="9525"/>
                </a:lnTo>
                <a:lnTo>
                  <a:pt x="45720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E3AF74B9-F9DF-48AB-AB3B-3C791D2A7E25}"/>
              </a:ext>
            </a:extLst>
          </p:cNvPr>
          <p:cNvGrpSpPr/>
          <p:nvPr/>
        </p:nvGrpSpPr>
        <p:grpSpPr>
          <a:xfrm rot="5400000">
            <a:off x="-169215" y="3409915"/>
            <a:ext cx="3301963" cy="118120"/>
            <a:chOff x="1676400" y="3762375"/>
            <a:chExt cx="2667000" cy="95250"/>
          </a:xfrm>
        </p:grpSpPr>
        <p:sp>
          <p:nvSpPr>
            <p:cNvPr id="31" name="Ellipse 30">
              <a:extLst>
                <a:ext uri="{FF2B5EF4-FFF2-40B4-BE49-F238E27FC236}">
                  <a16:creationId xmlns:a16="http://schemas.microsoft.com/office/drawing/2014/main" id="{1BD2685E-8211-4DC8-A0CB-3E803969D488}"/>
                </a:ext>
              </a:extLst>
            </p:cNvPr>
            <p:cNvSpPr/>
            <p:nvPr/>
          </p:nvSpPr>
          <p:spPr>
            <a:xfrm>
              <a:off x="1676400" y="3762375"/>
              <a:ext cx="95250" cy="9525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32" name="Ellipse 31">
              <a:extLst>
                <a:ext uri="{FF2B5EF4-FFF2-40B4-BE49-F238E27FC236}">
                  <a16:creationId xmlns:a16="http://schemas.microsoft.com/office/drawing/2014/main" id="{EB312701-A208-4B70-9CE2-908318C941A8}"/>
                </a:ext>
              </a:extLst>
            </p:cNvPr>
            <p:cNvSpPr/>
            <p:nvPr/>
          </p:nvSpPr>
          <p:spPr>
            <a:xfrm>
              <a:off x="2105025" y="3762375"/>
              <a:ext cx="95250" cy="9525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33" name="Ellipse 32">
              <a:extLst>
                <a:ext uri="{FF2B5EF4-FFF2-40B4-BE49-F238E27FC236}">
                  <a16:creationId xmlns:a16="http://schemas.microsoft.com/office/drawing/2014/main" id="{B82A5114-FF9F-4B7A-A376-DCC149DF294C}"/>
                </a:ext>
              </a:extLst>
            </p:cNvPr>
            <p:cNvSpPr/>
            <p:nvPr/>
          </p:nvSpPr>
          <p:spPr>
            <a:xfrm>
              <a:off x="2533650" y="3762375"/>
              <a:ext cx="95250" cy="9525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34" name="Ellipse 33">
              <a:extLst>
                <a:ext uri="{FF2B5EF4-FFF2-40B4-BE49-F238E27FC236}">
                  <a16:creationId xmlns:a16="http://schemas.microsoft.com/office/drawing/2014/main" id="{59988616-DB24-4B62-852A-DC8CA0DE16BC}"/>
                </a:ext>
              </a:extLst>
            </p:cNvPr>
            <p:cNvSpPr/>
            <p:nvPr/>
          </p:nvSpPr>
          <p:spPr>
            <a:xfrm>
              <a:off x="2962275" y="3762375"/>
              <a:ext cx="95250" cy="9525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35" name="Ellipse 34">
              <a:extLst>
                <a:ext uri="{FF2B5EF4-FFF2-40B4-BE49-F238E27FC236}">
                  <a16:creationId xmlns:a16="http://schemas.microsoft.com/office/drawing/2014/main" id="{446ACC0A-14CD-49C5-8D1B-39E3D68075E5}"/>
                </a:ext>
              </a:extLst>
            </p:cNvPr>
            <p:cNvSpPr/>
            <p:nvPr/>
          </p:nvSpPr>
          <p:spPr>
            <a:xfrm>
              <a:off x="3390900" y="3762375"/>
              <a:ext cx="95250" cy="9525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37" name="Ellipse 36">
              <a:extLst>
                <a:ext uri="{FF2B5EF4-FFF2-40B4-BE49-F238E27FC236}">
                  <a16:creationId xmlns:a16="http://schemas.microsoft.com/office/drawing/2014/main" id="{3F76A991-48FB-4556-B38D-2BDAE193BCC6}"/>
                </a:ext>
              </a:extLst>
            </p:cNvPr>
            <p:cNvSpPr/>
            <p:nvPr/>
          </p:nvSpPr>
          <p:spPr>
            <a:xfrm>
              <a:off x="3819525" y="3762375"/>
              <a:ext cx="95250" cy="9525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39" name="Ellipse 38">
              <a:extLst>
                <a:ext uri="{FF2B5EF4-FFF2-40B4-BE49-F238E27FC236}">
                  <a16:creationId xmlns:a16="http://schemas.microsoft.com/office/drawing/2014/main" id="{2ACC1808-2142-4889-AB7E-4C12A75D49D4}"/>
                </a:ext>
              </a:extLst>
            </p:cNvPr>
            <p:cNvSpPr/>
            <p:nvPr/>
          </p:nvSpPr>
          <p:spPr>
            <a:xfrm>
              <a:off x="4248150" y="3762375"/>
              <a:ext cx="95250" cy="9525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4096627C-3716-4A6F-920C-9E6D5D2B77CC}"/>
              </a:ext>
            </a:extLst>
          </p:cNvPr>
          <p:cNvGrpSpPr/>
          <p:nvPr/>
        </p:nvGrpSpPr>
        <p:grpSpPr>
          <a:xfrm rot="5400000">
            <a:off x="3020012" y="3409915"/>
            <a:ext cx="3301963" cy="118120"/>
            <a:chOff x="1676400" y="3762375"/>
            <a:chExt cx="2667000" cy="95250"/>
          </a:xfrm>
        </p:grpSpPr>
        <p:sp>
          <p:nvSpPr>
            <p:cNvPr id="24" name="Ellipse 23">
              <a:extLst>
                <a:ext uri="{FF2B5EF4-FFF2-40B4-BE49-F238E27FC236}">
                  <a16:creationId xmlns:a16="http://schemas.microsoft.com/office/drawing/2014/main" id="{5F624E3B-903A-43B2-962A-47B0A0D11E6D}"/>
                </a:ext>
              </a:extLst>
            </p:cNvPr>
            <p:cNvSpPr/>
            <p:nvPr/>
          </p:nvSpPr>
          <p:spPr>
            <a:xfrm>
              <a:off x="1676400" y="3762375"/>
              <a:ext cx="95250" cy="9525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5" name="Ellipse 24">
              <a:extLst>
                <a:ext uri="{FF2B5EF4-FFF2-40B4-BE49-F238E27FC236}">
                  <a16:creationId xmlns:a16="http://schemas.microsoft.com/office/drawing/2014/main" id="{CC74A815-627D-4A5B-AB34-8852A34B07B2}"/>
                </a:ext>
              </a:extLst>
            </p:cNvPr>
            <p:cNvSpPr/>
            <p:nvPr/>
          </p:nvSpPr>
          <p:spPr>
            <a:xfrm>
              <a:off x="2105025" y="3762375"/>
              <a:ext cx="95250" cy="9525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6" name="Ellipse 25">
              <a:extLst>
                <a:ext uri="{FF2B5EF4-FFF2-40B4-BE49-F238E27FC236}">
                  <a16:creationId xmlns:a16="http://schemas.microsoft.com/office/drawing/2014/main" id="{7ADF97B7-6D85-4CB6-BB90-AF277B95BE7B}"/>
                </a:ext>
              </a:extLst>
            </p:cNvPr>
            <p:cNvSpPr/>
            <p:nvPr/>
          </p:nvSpPr>
          <p:spPr>
            <a:xfrm>
              <a:off x="2533650" y="3762375"/>
              <a:ext cx="95250" cy="9525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7" name="Ellipse 26">
              <a:extLst>
                <a:ext uri="{FF2B5EF4-FFF2-40B4-BE49-F238E27FC236}">
                  <a16:creationId xmlns:a16="http://schemas.microsoft.com/office/drawing/2014/main" id="{408F8841-4BFC-45D0-8553-0F505851FCAD}"/>
                </a:ext>
              </a:extLst>
            </p:cNvPr>
            <p:cNvSpPr/>
            <p:nvPr/>
          </p:nvSpPr>
          <p:spPr>
            <a:xfrm>
              <a:off x="2962275" y="3762375"/>
              <a:ext cx="95250" cy="9525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8" name="Ellipse 27">
              <a:extLst>
                <a:ext uri="{FF2B5EF4-FFF2-40B4-BE49-F238E27FC236}">
                  <a16:creationId xmlns:a16="http://schemas.microsoft.com/office/drawing/2014/main" id="{D7FC2F77-599A-4931-BB1B-787671A96A8D}"/>
                </a:ext>
              </a:extLst>
            </p:cNvPr>
            <p:cNvSpPr/>
            <p:nvPr/>
          </p:nvSpPr>
          <p:spPr>
            <a:xfrm>
              <a:off x="3390900" y="3762375"/>
              <a:ext cx="95250" cy="9525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9" name="Ellipse 28">
              <a:extLst>
                <a:ext uri="{FF2B5EF4-FFF2-40B4-BE49-F238E27FC236}">
                  <a16:creationId xmlns:a16="http://schemas.microsoft.com/office/drawing/2014/main" id="{FAD0F270-C122-42BF-AC83-D4A747C9B60B}"/>
                </a:ext>
              </a:extLst>
            </p:cNvPr>
            <p:cNvSpPr/>
            <p:nvPr/>
          </p:nvSpPr>
          <p:spPr>
            <a:xfrm>
              <a:off x="3819525" y="3762375"/>
              <a:ext cx="95250" cy="9525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30" name="Ellipse 29">
              <a:extLst>
                <a:ext uri="{FF2B5EF4-FFF2-40B4-BE49-F238E27FC236}">
                  <a16:creationId xmlns:a16="http://schemas.microsoft.com/office/drawing/2014/main" id="{8D699015-9C37-474E-9D3D-C7E2A6A351A3}"/>
                </a:ext>
              </a:extLst>
            </p:cNvPr>
            <p:cNvSpPr/>
            <p:nvPr/>
          </p:nvSpPr>
          <p:spPr>
            <a:xfrm>
              <a:off x="4248150" y="3762375"/>
              <a:ext cx="95250" cy="9525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  <p:sp>
        <p:nvSpPr>
          <p:cNvPr id="17" name="Ellipse 16">
            <a:extLst>
              <a:ext uri="{FF2B5EF4-FFF2-40B4-BE49-F238E27FC236}">
                <a16:creationId xmlns:a16="http://schemas.microsoft.com/office/drawing/2014/main" id="{30B14394-8277-4579-83E9-705E968BACB1}"/>
              </a:ext>
            </a:extLst>
          </p:cNvPr>
          <p:cNvSpPr/>
          <p:nvPr/>
        </p:nvSpPr>
        <p:spPr>
          <a:xfrm rot="10800000">
            <a:off x="4611934" y="5007220"/>
            <a:ext cx="118120" cy="11812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1921498B-18AF-4FAE-B65A-AEB40E525D7C}"/>
              </a:ext>
            </a:extLst>
          </p:cNvPr>
          <p:cNvSpPr/>
          <p:nvPr/>
        </p:nvSpPr>
        <p:spPr>
          <a:xfrm rot="10800000">
            <a:off x="4080396" y="5007220"/>
            <a:ext cx="118120" cy="11812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160B21D1-D07D-4561-8506-98F5AD9BB3CD}"/>
              </a:ext>
            </a:extLst>
          </p:cNvPr>
          <p:cNvSpPr/>
          <p:nvPr/>
        </p:nvSpPr>
        <p:spPr>
          <a:xfrm rot="10800000">
            <a:off x="3548858" y="5007220"/>
            <a:ext cx="118120" cy="11812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D1A8CE7D-46E8-4995-837B-0DAFD2D22C0A}"/>
              </a:ext>
            </a:extLst>
          </p:cNvPr>
          <p:cNvSpPr/>
          <p:nvPr/>
        </p:nvSpPr>
        <p:spPr>
          <a:xfrm rot="10800000">
            <a:off x="2485783" y="5007220"/>
            <a:ext cx="118120" cy="117928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E6610924-736E-4051-8692-920349949E44}"/>
              </a:ext>
            </a:extLst>
          </p:cNvPr>
          <p:cNvSpPr/>
          <p:nvPr/>
        </p:nvSpPr>
        <p:spPr>
          <a:xfrm rot="10800000">
            <a:off x="1954245" y="5007220"/>
            <a:ext cx="118120" cy="11812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F0C93810-534B-4DFC-AFEE-5FA3B53423B3}"/>
              </a:ext>
            </a:extLst>
          </p:cNvPr>
          <p:cNvSpPr/>
          <p:nvPr/>
        </p:nvSpPr>
        <p:spPr>
          <a:xfrm rot="10800000">
            <a:off x="1422707" y="5007220"/>
            <a:ext cx="118120" cy="11812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grpSp>
        <p:nvGrpSpPr>
          <p:cNvPr id="76" name="Gruppieren 75">
            <a:extLst>
              <a:ext uri="{FF2B5EF4-FFF2-40B4-BE49-F238E27FC236}">
                <a16:creationId xmlns:a16="http://schemas.microsoft.com/office/drawing/2014/main" id="{977457A5-540D-4FF7-A4A4-59D69E7EF630}"/>
              </a:ext>
            </a:extLst>
          </p:cNvPr>
          <p:cNvGrpSpPr/>
          <p:nvPr/>
        </p:nvGrpSpPr>
        <p:grpSpPr>
          <a:xfrm>
            <a:off x="1422708" y="1817993"/>
            <a:ext cx="3307346" cy="117928"/>
            <a:chOff x="3030274" y="778879"/>
            <a:chExt cx="3307346" cy="118120"/>
          </a:xfrm>
        </p:grpSpPr>
        <p:sp>
          <p:nvSpPr>
            <p:cNvPr id="50" name="Ellipse 49">
              <a:extLst>
                <a:ext uri="{FF2B5EF4-FFF2-40B4-BE49-F238E27FC236}">
                  <a16:creationId xmlns:a16="http://schemas.microsoft.com/office/drawing/2014/main" id="{34E3784D-77BE-4919-A928-045F3B4FC7B7}"/>
                </a:ext>
              </a:extLst>
            </p:cNvPr>
            <p:cNvSpPr/>
            <p:nvPr/>
          </p:nvSpPr>
          <p:spPr>
            <a:xfrm>
              <a:off x="3030274" y="778879"/>
              <a:ext cx="118120" cy="11812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51" name="Ellipse 50">
              <a:extLst>
                <a:ext uri="{FF2B5EF4-FFF2-40B4-BE49-F238E27FC236}">
                  <a16:creationId xmlns:a16="http://schemas.microsoft.com/office/drawing/2014/main" id="{B7510DB3-3BD3-49F4-92C4-9F6C2B04CD07}"/>
                </a:ext>
              </a:extLst>
            </p:cNvPr>
            <p:cNvSpPr/>
            <p:nvPr/>
          </p:nvSpPr>
          <p:spPr>
            <a:xfrm>
              <a:off x="3561811" y="778879"/>
              <a:ext cx="118120" cy="11812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52" name="Ellipse 51">
              <a:extLst>
                <a:ext uri="{FF2B5EF4-FFF2-40B4-BE49-F238E27FC236}">
                  <a16:creationId xmlns:a16="http://schemas.microsoft.com/office/drawing/2014/main" id="{928C63CC-13F9-4405-A8A4-565FEA0A4B5C}"/>
                </a:ext>
              </a:extLst>
            </p:cNvPr>
            <p:cNvSpPr/>
            <p:nvPr/>
          </p:nvSpPr>
          <p:spPr>
            <a:xfrm>
              <a:off x="4093349" y="778879"/>
              <a:ext cx="118120" cy="11812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53" name="Ellipse 52">
              <a:extLst>
                <a:ext uri="{FF2B5EF4-FFF2-40B4-BE49-F238E27FC236}">
                  <a16:creationId xmlns:a16="http://schemas.microsoft.com/office/drawing/2014/main" id="{3A9E4174-4EBE-4E31-A51E-CD4869872DB9}"/>
                </a:ext>
              </a:extLst>
            </p:cNvPr>
            <p:cNvSpPr/>
            <p:nvPr/>
          </p:nvSpPr>
          <p:spPr>
            <a:xfrm>
              <a:off x="4624887" y="778879"/>
              <a:ext cx="118120" cy="11812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dirty="0"/>
            </a:p>
          </p:txBody>
        </p:sp>
        <p:sp>
          <p:nvSpPr>
            <p:cNvPr id="54" name="Ellipse 53">
              <a:extLst>
                <a:ext uri="{FF2B5EF4-FFF2-40B4-BE49-F238E27FC236}">
                  <a16:creationId xmlns:a16="http://schemas.microsoft.com/office/drawing/2014/main" id="{69D5B5DF-54E7-4338-A774-B6F248AD17DB}"/>
                </a:ext>
              </a:extLst>
            </p:cNvPr>
            <p:cNvSpPr/>
            <p:nvPr/>
          </p:nvSpPr>
          <p:spPr>
            <a:xfrm>
              <a:off x="5156425" y="778879"/>
              <a:ext cx="118120" cy="11812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55" name="Ellipse 54">
              <a:extLst>
                <a:ext uri="{FF2B5EF4-FFF2-40B4-BE49-F238E27FC236}">
                  <a16:creationId xmlns:a16="http://schemas.microsoft.com/office/drawing/2014/main" id="{ED6E9EF3-BD3C-4C21-B74F-748F2C1023F5}"/>
                </a:ext>
              </a:extLst>
            </p:cNvPr>
            <p:cNvSpPr/>
            <p:nvPr/>
          </p:nvSpPr>
          <p:spPr>
            <a:xfrm>
              <a:off x="5687963" y="778879"/>
              <a:ext cx="118120" cy="11812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56" name="Ellipse 55">
              <a:extLst>
                <a:ext uri="{FF2B5EF4-FFF2-40B4-BE49-F238E27FC236}">
                  <a16:creationId xmlns:a16="http://schemas.microsoft.com/office/drawing/2014/main" id="{D810D79B-6E3B-4FEC-8769-BA89AE023294}"/>
                </a:ext>
              </a:extLst>
            </p:cNvPr>
            <p:cNvSpPr/>
            <p:nvPr/>
          </p:nvSpPr>
          <p:spPr>
            <a:xfrm>
              <a:off x="6219500" y="778879"/>
              <a:ext cx="118120" cy="11812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  <p:grpSp>
        <p:nvGrpSpPr>
          <p:cNvPr id="184" name="Gruppieren 183">
            <a:extLst>
              <a:ext uri="{FF2B5EF4-FFF2-40B4-BE49-F238E27FC236}">
                <a16:creationId xmlns:a16="http://schemas.microsoft.com/office/drawing/2014/main" id="{51B16AE2-B850-4026-9B3C-A2283D9C522E}"/>
              </a:ext>
            </a:extLst>
          </p:cNvPr>
          <p:cNvGrpSpPr/>
          <p:nvPr/>
        </p:nvGrpSpPr>
        <p:grpSpPr>
          <a:xfrm>
            <a:off x="2556278" y="1877053"/>
            <a:ext cx="1594518" cy="3190682"/>
            <a:chOff x="2556278" y="1877053"/>
            <a:chExt cx="1594518" cy="3190682"/>
          </a:xfrm>
        </p:grpSpPr>
        <p:cxnSp>
          <p:nvCxnSpPr>
            <p:cNvPr id="70" name="Gerader Verbinder 69">
              <a:extLst>
                <a:ext uri="{FF2B5EF4-FFF2-40B4-BE49-F238E27FC236}">
                  <a16:creationId xmlns:a16="http://schemas.microsoft.com/office/drawing/2014/main" id="{310EEFFA-FF58-4E1D-BF2B-51132D2F2A8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556278" y="1877053"/>
              <a:ext cx="518191" cy="6379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r Verbinder 70">
              <a:extLst>
                <a:ext uri="{FF2B5EF4-FFF2-40B4-BE49-F238E27FC236}">
                  <a16:creationId xmlns:a16="http://schemas.microsoft.com/office/drawing/2014/main" id="{34091EFC-8CEF-4413-888F-A747CABF4C8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89678" y="4429753"/>
              <a:ext cx="518191" cy="6379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r Verbinder 71">
              <a:extLst>
                <a:ext uri="{FF2B5EF4-FFF2-40B4-BE49-F238E27FC236}">
                  <a16:creationId xmlns:a16="http://schemas.microsoft.com/office/drawing/2014/main" id="{4A2F1E2C-847C-4522-9681-0A8454CA25D2}"/>
                </a:ext>
              </a:extLst>
            </p:cNvPr>
            <p:cNvCxnSpPr>
              <a:cxnSpLocks/>
              <a:endCxn id="67" idx="0"/>
            </p:cNvCxnSpPr>
            <p:nvPr/>
          </p:nvCxnSpPr>
          <p:spPr>
            <a:xfrm flipH="1" flipV="1">
              <a:off x="3083994" y="3772335"/>
              <a:ext cx="1066802" cy="12858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6" name="Textfeld 175">
            <a:extLst>
              <a:ext uri="{FF2B5EF4-FFF2-40B4-BE49-F238E27FC236}">
                <a16:creationId xmlns:a16="http://schemas.microsoft.com/office/drawing/2014/main" id="{687E89B2-9662-4CFE-A2A8-8BA5D4F0BF7E}"/>
              </a:ext>
            </a:extLst>
          </p:cNvPr>
          <p:cNvSpPr txBox="1"/>
          <p:nvPr/>
        </p:nvSpPr>
        <p:spPr>
          <a:xfrm>
            <a:off x="1331777" y="525511"/>
            <a:ext cx="8600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Bei „überschlagenen Trapezen“ haben die beiden Teildreiecke die gleiche Form.</a:t>
            </a:r>
            <a:endParaRPr lang="de-CH" dirty="0"/>
          </a:p>
        </p:txBody>
      </p:sp>
      <p:sp>
        <p:nvSpPr>
          <p:cNvPr id="177" name="Textfeld 176">
            <a:extLst>
              <a:ext uri="{FF2B5EF4-FFF2-40B4-BE49-F238E27FC236}">
                <a16:creationId xmlns:a16="http://schemas.microsoft.com/office/drawing/2014/main" id="{03301C12-81DD-495D-ADA1-EF214FCA341E}"/>
              </a:ext>
            </a:extLst>
          </p:cNvPr>
          <p:cNvSpPr txBox="1"/>
          <p:nvPr/>
        </p:nvSpPr>
        <p:spPr>
          <a:xfrm>
            <a:off x="1322980" y="924280"/>
            <a:ext cx="8600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Darum sind deren Höhen und Breiten zueinander proportional.</a:t>
            </a:r>
            <a:endParaRPr lang="de-CH" dirty="0"/>
          </a:p>
        </p:txBody>
      </p:sp>
      <p:sp>
        <p:nvSpPr>
          <p:cNvPr id="178" name="Ellipse 177">
            <a:extLst>
              <a:ext uri="{FF2B5EF4-FFF2-40B4-BE49-F238E27FC236}">
                <a16:creationId xmlns:a16="http://schemas.microsoft.com/office/drawing/2014/main" id="{CB237718-F35A-416A-A6DC-B8AB804DAF57}"/>
              </a:ext>
            </a:extLst>
          </p:cNvPr>
          <p:cNvSpPr/>
          <p:nvPr/>
        </p:nvSpPr>
        <p:spPr>
          <a:xfrm rot="10800000">
            <a:off x="3023941" y="5010253"/>
            <a:ext cx="118120" cy="11812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grpSp>
        <p:nvGrpSpPr>
          <p:cNvPr id="183" name="Gruppieren 182">
            <a:extLst>
              <a:ext uri="{FF2B5EF4-FFF2-40B4-BE49-F238E27FC236}">
                <a16:creationId xmlns:a16="http://schemas.microsoft.com/office/drawing/2014/main" id="{60EFF3A0-FB56-4ED6-97F9-58D23715F4B6}"/>
              </a:ext>
            </a:extLst>
          </p:cNvPr>
          <p:cNvGrpSpPr/>
          <p:nvPr/>
        </p:nvGrpSpPr>
        <p:grpSpPr>
          <a:xfrm>
            <a:off x="3017320" y="1827781"/>
            <a:ext cx="118120" cy="3297559"/>
            <a:chOff x="3017320" y="1827781"/>
            <a:chExt cx="118120" cy="3297559"/>
          </a:xfrm>
        </p:grpSpPr>
        <p:sp>
          <p:nvSpPr>
            <p:cNvPr id="20" name="Ellipse 19">
              <a:extLst>
                <a:ext uri="{FF2B5EF4-FFF2-40B4-BE49-F238E27FC236}">
                  <a16:creationId xmlns:a16="http://schemas.microsoft.com/office/drawing/2014/main" id="{0AC9B99E-3B09-42F4-9DD9-E7C5F6CE6A3B}"/>
                </a:ext>
              </a:extLst>
            </p:cNvPr>
            <p:cNvSpPr/>
            <p:nvPr/>
          </p:nvSpPr>
          <p:spPr>
            <a:xfrm rot="10800000">
              <a:off x="3017320" y="5007220"/>
              <a:ext cx="118120" cy="11812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dirty="0"/>
            </a:p>
          </p:txBody>
        </p:sp>
        <p:sp>
          <p:nvSpPr>
            <p:cNvPr id="5" name="Ellipse 4">
              <a:extLst>
                <a:ext uri="{FF2B5EF4-FFF2-40B4-BE49-F238E27FC236}">
                  <a16:creationId xmlns:a16="http://schemas.microsoft.com/office/drawing/2014/main" id="{6D78C2A2-48A2-48CA-9F68-49D90C78B94D}"/>
                </a:ext>
              </a:extLst>
            </p:cNvPr>
            <p:cNvSpPr/>
            <p:nvPr/>
          </p:nvSpPr>
          <p:spPr>
            <a:xfrm>
              <a:off x="3026844" y="2467410"/>
              <a:ext cx="95250" cy="952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66" name="Ellipse 65">
              <a:extLst>
                <a:ext uri="{FF2B5EF4-FFF2-40B4-BE49-F238E27FC236}">
                  <a16:creationId xmlns:a16="http://schemas.microsoft.com/office/drawing/2014/main" id="{3C8F08A3-7EAA-45C6-BA11-A0752A3DF451}"/>
                </a:ext>
              </a:extLst>
            </p:cNvPr>
            <p:cNvSpPr/>
            <p:nvPr/>
          </p:nvSpPr>
          <p:spPr>
            <a:xfrm>
              <a:off x="3022191" y="3084433"/>
              <a:ext cx="95250" cy="952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67" name="Ellipse 66">
              <a:extLst>
                <a:ext uri="{FF2B5EF4-FFF2-40B4-BE49-F238E27FC236}">
                  <a16:creationId xmlns:a16="http://schemas.microsoft.com/office/drawing/2014/main" id="{09F3B69F-165E-44F7-8B6A-A263250C87F6}"/>
                </a:ext>
              </a:extLst>
            </p:cNvPr>
            <p:cNvSpPr/>
            <p:nvPr/>
          </p:nvSpPr>
          <p:spPr>
            <a:xfrm>
              <a:off x="3036369" y="3772335"/>
              <a:ext cx="95250" cy="952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68" name="Ellipse 67">
              <a:extLst>
                <a:ext uri="{FF2B5EF4-FFF2-40B4-BE49-F238E27FC236}">
                  <a16:creationId xmlns:a16="http://schemas.microsoft.com/office/drawing/2014/main" id="{9875FC3F-9AE6-43F0-9934-F728564EA223}"/>
                </a:ext>
              </a:extLst>
            </p:cNvPr>
            <p:cNvSpPr/>
            <p:nvPr/>
          </p:nvSpPr>
          <p:spPr>
            <a:xfrm>
              <a:off x="3031716" y="4389358"/>
              <a:ext cx="95250" cy="952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cxnSp>
          <p:nvCxnSpPr>
            <p:cNvPr id="7" name="Gerader Verbinder 6">
              <a:extLst>
                <a:ext uri="{FF2B5EF4-FFF2-40B4-BE49-F238E27FC236}">
                  <a16:creationId xmlns:a16="http://schemas.microsoft.com/office/drawing/2014/main" id="{49DA6CDF-9A9A-40F3-8713-7409CAE1BAB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78290" y="1877052"/>
              <a:ext cx="1" cy="3189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Ellipse 180">
              <a:extLst>
                <a:ext uri="{FF2B5EF4-FFF2-40B4-BE49-F238E27FC236}">
                  <a16:creationId xmlns:a16="http://schemas.microsoft.com/office/drawing/2014/main" id="{3702B002-2D0A-4CC5-8D7D-C4F4368235C0}"/>
                </a:ext>
              </a:extLst>
            </p:cNvPr>
            <p:cNvSpPr/>
            <p:nvPr/>
          </p:nvSpPr>
          <p:spPr>
            <a:xfrm>
              <a:off x="3030665" y="5015955"/>
              <a:ext cx="95250" cy="952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82" name="Ellipse 181">
              <a:extLst>
                <a:ext uri="{FF2B5EF4-FFF2-40B4-BE49-F238E27FC236}">
                  <a16:creationId xmlns:a16="http://schemas.microsoft.com/office/drawing/2014/main" id="{B644882B-3EC7-4C25-A5D9-E085A9FF659B}"/>
                </a:ext>
              </a:extLst>
            </p:cNvPr>
            <p:cNvSpPr/>
            <p:nvPr/>
          </p:nvSpPr>
          <p:spPr>
            <a:xfrm>
              <a:off x="3028436" y="1827781"/>
              <a:ext cx="95250" cy="952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  <p:sp>
        <p:nvSpPr>
          <p:cNvPr id="185" name="Textfeld 184">
            <a:extLst>
              <a:ext uri="{FF2B5EF4-FFF2-40B4-BE49-F238E27FC236}">
                <a16:creationId xmlns:a16="http://schemas.microsoft.com/office/drawing/2014/main" id="{CE9E982B-D9D4-488A-B2F4-483EDB6C9F21}"/>
              </a:ext>
            </a:extLst>
          </p:cNvPr>
          <p:cNvSpPr txBox="1"/>
          <p:nvPr/>
        </p:nvSpPr>
        <p:spPr>
          <a:xfrm>
            <a:off x="1318433" y="3083437"/>
            <a:ext cx="5582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Damit kann die Höhe der Dreiecke berechnet werden.</a:t>
            </a:r>
            <a:endParaRPr lang="de-CH" dirty="0"/>
          </a:p>
        </p:txBody>
      </p:sp>
      <p:sp>
        <p:nvSpPr>
          <p:cNvPr id="186" name="Textfeld 185">
            <a:extLst>
              <a:ext uri="{FF2B5EF4-FFF2-40B4-BE49-F238E27FC236}">
                <a16:creationId xmlns:a16="http://schemas.microsoft.com/office/drawing/2014/main" id="{4D9CF595-E2DA-4C6B-A904-C0095BF44B56}"/>
              </a:ext>
            </a:extLst>
          </p:cNvPr>
          <p:cNvSpPr txBox="1"/>
          <p:nvPr/>
        </p:nvSpPr>
        <p:spPr>
          <a:xfrm>
            <a:off x="1318434" y="3452769"/>
            <a:ext cx="2923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6 cm  :  8  =  0.75 cm</a:t>
            </a:r>
            <a:endParaRPr lang="de-CH" dirty="0"/>
          </a:p>
        </p:txBody>
      </p:sp>
      <p:grpSp>
        <p:nvGrpSpPr>
          <p:cNvPr id="190" name="Gruppieren 189">
            <a:extLst>
              <a:ext uri="{FF2B5EF4-FFF2-40B4-BE49-F238E27FC236}">
                <a16:creationId xmlns:a16="http://schemas.microsoft.com/office/drawing/2014/main" id="{266B510B-7EAB-40F9-8AB2-CECB1FD5BC6F}"/>
              </a:ext>
            </a:extLst>
          </p:cNvPr>
          <p:cNvGrpSpPr/>
          <p:nvPr/>
        </p:nvGrpSpPr>
        <p:grpSpPr>
          <a:xfrm>
            <a:off x="5850205" y="1783645"/>
            <a:ext cx="5472517" cy="3307347"/>
            <a:chOff x="5850205" y="1783645"/>
            <a:chExt cx="5472517" cy="3307347"/>
          </a:xfrm>
        </p:grpSpPr>
        <p:sp>
          <p:nvSpPr>
            <p:cNvPr id="40" name="Freihandform: Form 39">
              <a:extLst>
                <a:ext uri="{FF2B5EF4-FFF2-40B4-BE49-F238E27FC236}">
                  <a16:creationId xmlns:a16="http://schemas.microsoft.com/office/drawing/2014/main" id="{F35407A8-C595-457F-BC8E-59EF22CECFBD}"/>
                </a:ext>
              </a:extLst>
            </p:cNvPr>
            <p:cNvSpPr/>
            <p:nvPr/>
          </p:nvSpPr>
          <p:spPr>
            <a:xfrm>
              <a:off x="5904666" y="1844143"/>
              <a:ext cx="5396601" cy="3183521"/>
            </a:xfrm>
            <a:custGeom>
              <a:avLst/>
              <a:gdLst>
                <a:gd name="connsiteX0" fmla="*/ 857250 w 2581275"/>
                <a:gd name="connsiteY0" fmla="*/ 19050 h 2581275"/>
                <a:gd name="connsiteX1" fmla="*/ 2581275 w 2581275"/>
                <a:gd name="connsiteY1" fmla="*/ 2581275 h 2581275"/>
                <a:gd name="connsiteX2" fmla="*/ 0 w 2581275"/>
                <a:gd name="connsiteY2" fmla="*/ 2571750 h 2581275"/>
                <a:gd name="connsiteX3" fmla="*/ 1714500 w 2581275"/>
                <a:gd name="connsiteY3" fmla="*/ 0 h 2581275"/>
                <a:gd name="connsiteX4" fmla="*/ 857250 w 2581275"/>
                <a:gd name="connsiteY4" fmla="*/ 19050 h 2581275"/>
                <a:gd name="connsiteX0" fmla="*/ 438150 w 2581275"/>
                <a:gd name="connsiteY0" fmla="*/ 0 h 2609850"/>
                <a:gd name="connsiteX1" fmla="*/ 2581275 w 2581275"/>
                <a:gd name="connsiteY1" fmla="*/ 2609850 h 2609850"/>
                <a:gd name="connsiteX2" fmla="*/ 0 w 2581275"/>
                <a:gd name="connsiteY2" fmla="*/ 2600325 h 2609850"/>
                <a:gd name="connsiteX3" fmla="*/ 1714500 w 2581275"/>
                <a:gd name="connsiteY3" fmla="*/ 28575 h 2609850"/>
                <a:gd name="connsiteX4" fmla="*/ 438150 w 2581275"/>
                <a:gd name="connsiteY4" fmla="*/ 0 h 2609850"/>
                <a:gd name="connsiteX0" fmla="*/ 438150 w 2581275"/>
                <a:gd name="connsiteY0" fmla="*/ 0 h 2609850"/>
                <a:gd name="connsiteX1" fmla="*/ 2581275 w 2581275"/>
                <a:gd name="connsiteY1" fmla="*/ 2609850 h 2609850"/>
                <a:gd name="connsiteX2" fmla="*/ 0 w 2581275"/>
                <a:gd name="connsiteY2" fmla="*/ 2600325 h 2609850"/>
                <a:gd name="connsiteX3" fmla="*/ 2171700 w 2581275"/>
                <a:gd name="connsiteY3" fmla="*/ 19050 h 2609850"/>
                <a:gd name="connsiteX4" fmla="*/ 438150 w 2581275"/>
                <a:gd name="connsiteY4" fmla="*/ 0 h 2609850"/>
                <a:gd name="connsiteX0" fmla="*/ 457200 w 2581275"/>
                <a:gd name="connsiteY0" fmla="*/ 0 h 2600325"/>
                <a:gd name="connsiteX1" fmla="*/ 2581275 w 2581275"/>
                <a:gd name="connsiteY1" fmla="*/ 2600325 h 2600325"/>
                <a:gd name="connsiteX2" fmla="*/ 0 w 2581275"/>
                <a:gd name="connsiteY2" fmla="*/ 2590800 h 2600325"/>
                <a:gd name="connsiteX3" fmla="*/ 2171700 w 2581275"/>
                <a:gd name="connsiteY3" fmla="*/ 9525 h 2600325"/>
                <a:gd name="connsiteX4" fmla="*/ 457200 w 2581275"/>
                <a:gd name="connsiteY4" fmla="*/ 0 h 2600325"/>
                <a:gd name="connsiteX0" fmla="*/ 47625 w 2581275"/>
                <a:gd name="connsiteY0" fmla="*/ 28575 h 2590800"/>
                <a:gd name="connsiteX1" fmla="*/ 2581275 w 2581275"/>
                <a:gd name="connsiteY1" fmla="*/ 2590800 h 2590800"/>
                <a:gd name="connsiteX2" fmla="*/ 0 w 2581275"/>
                <a:gd name="connsiteY2" fmla="*/ 2581275 h 2590800"/>
                <a:gd name="connsiteX3" fmla="*/ 2171700 w 2581275"/>
                <a:gd name="connsiteY3" fmla="*/ 0 h 2590800"/>
                <a:gd name="connsiteX4" fmla="*/ 47625 w 2581275"/>
                <a:gd name="connsiteY4" fmla="*/ 28575 h 2590800"/>
                <a:gd name="connsiteX0" fmla="*/ 47625 w 2609850"/>
                <a:gd name="connsiteY0" fmla="*/ 0 h 2562225"/>
                <a:gd name="connsiteX1" fmla="*/ 2581275 w 2609850"/>
                <a:gd name="connsiteY1" fmla="*/ 2562225 h 2562225"/>
                <a:gd name="connsiteX2" fmla="*/ 0 w 2609850"/>
                <a:gd name="connsiteY2" fmla="*/ 2552700 h 2562225"/>
                <a:gd name="connsiteX3" fmla="*/ 2609850 w 2609850"/>
                <a:gd name="connsiteY3" fmla="*/ 9525 h 2562225"/>
                <a:gd name="connsiteX4" fmla="*/ 47625 w 2609850"/>
                <a:gd name="connsiteY4" fmla="*/ 0 h 2562225"/>
                <a:gd name="connsiteX0" fmla="*/ 47625 w 2619375"/>
                <a:gd name="connsiteY0" fmla="*/ 0 h 2562225"/>
                <a:gd name="connsiteX1" fmla="*/ 2581275 w 2619375"/>
                <a:gd name="connsiteY1" fmla="*/ 2562225 h 2562225"/>
                <a:gd name="connsiteX2" fmla="*/ 0 w 2619375"/>
                <a:gd name="connsiteY2" fmla="*/ 2552700 h 2562225"/>
                <a:gd name="connsiteX3" fmla="*/ 2619375 w 2619375"/>
                <a:gd name="connsiteY3" fmla="*/ 9525 h 2562225"/>
                <a:gd name="connsiteX4" fmla="*/ 47625 w 2619375"/>
                <a:gd name="connsiteY4" fmla="*/ 0 h 2562225"/>
                <a:gd name="connsiteX0" fmla="*/ 47625 w 2619375"/>
                <a:gd name="connsiteY0" fmla="*/ 0 h 2562225"/>
                <a:gd name="connsiteX1" fmla="*/ 2581275 w 2619375"/>
                <a:gd name="connsiteY1" fmla="*/ 2562225 h 2562225"/>
                <a:gd name="connsiteX2" fmla="*/ 0 w 2619375"/>
                <a:gd name="connsiteY2" fmla="*/ 2552700 h 2562225"/>
                <a:gd name="connsiteX3" fmla="*/ 2619375 w 2619375"/>
                <a:gd name="connsiteY3" fmla="*/ 9525 h 2562225"/>
                <a:gd name="connsiteX4" fmla="*/ 47625 w 2619375"/>
                <a:gd name="connsiteY4" fmla="*/ 0 h 2562225"/>
                <a:gd name="connsiteX0" fmla="*/ 47625 w 2619375"/>
                <a:gd name="connsiteY0" fmla="*/ 0 h 2562225"/>
                <a:gd name="connsiteX1" fmla="*/ 2581275 w 2619375"/>
                <a:gd name="connsiteY1" fmla="*/ 2562225 h 2562225"/>
                <a:gd name="connsiteX2" fmla="*/ 0 w 2619375"/>
                <a:gd name="connsiteY2" fmla="*/ 2552700 h 2562225"/>
                <a:gd name="connsiteX3" fmla="*/ 2619375 w 2619375"/>
                <a:gd name="connsiteY3" fmla="*/ 9525 h 2562225"/>
                <a:gd name="connsiteX4" fmla="*/ 47625 w 2619375"/>
                <a:gd name="connsiteY4" fmla="*/ 0 h 2562225"/>
                <a:gd name="connsiteX0" fmla="*/ 47625 w 2619375"/>
                <a:gd name="connsiteY0" fmla="*/ 0 h 2562225"/>
                <a:gd name="connsiteX1" fmla="*/ 2581275 w 2619375"/>
                <a:gd name="connsiteY1" fmla="*/ 2562225 h 2562225"/>
                <a:gd name="connsiteX2" fmla="*/ 0 w 2619375"/>
                <a:gd name="connsiteY2" fmla="*/ 2552700 h 2562225"/>
                <a:gd name="connsiteX3" fmla="*/ 2619375 w 2619375"/>
                <a:gd name="connsiteY3" fmla="*/ 9525 h 2562225"/>
                <a:gd name="connsiteX4" fmla="*/ 47625 w 2619375"/>
                <a:gd name="connsiteY4" fmla="*/ 0 h 2562225"/>
                <a:gd name="connsiteX0" fmla="*/ 47625 w 2619375"/>
                <a:gd name="connsiteY0" fmla="*/ 0 h 2562225"/>
                <a:gd name="connsiteX1" fmla="*/ 2581275 w 2619375"/>
                <a:gd name="connsiteY1" fmla="*/ 2562225 h 2562225"/>
                <a:gd name="connsiteX2" fmla="*/ 0 w 2619375"/>
                <a:gd name="connsiteY2" fmla="*/ 2552700 h 2562225"/>
                <a:gd name="connsiteX3" fmla="*/ 2619375 w 2619375"/>
                <a:gd name="connsiteY3" fmla="*/ 9525 h 2562225"/>
                <a:gd name="connsiteX4" fmla="*/ 47625 w 2619375"/>
                <a:gd name="connsiteY4" fmla="*/ 0 h 2562225"/>
                <a:gd name="connsiteX0" fmla="*/ 47625 w 2619375"/>
                <a:gd name="connsiteY0" fmla="*/ 0 h 2562225"/>
                <a:gd name="connsiteX1" fmla="*/ 2609850 w 2619375"/>
                <a:gd name="connsiteY1" fmla="*/ 2562225 h 2562225"/>
                <a:gd name="connsiteX2" fmla="*/ 0 w 2619375"/>
                <a:gd name="connsiteY2" fmla="*/ 2552700 h 2562225"/>
                <a:gd name="connsiteX3" fmla="*/ 2619375 w 2619375"/>
                <a:gd name="connsiteY3" fmla="*/ 9525 h 2562225"/>
                <a:gd name="connsiteX4" fmla="*/ 47625 w 2619375"/>
                <a:gd name="connsiteY4" fmla="*/ 0 h 2562225"/>
                <a:gd name="connsiteX0" fmla="*/ 57150 w 2628900"/>
                <a:gd name="connsiteY0" fmla="*/ 0 h 2562225"/>
                <a:gd name="connsiteX1" fmla="*/ 2619375 w 2628900"/>
                <a:gd name="connsiteY1" fmla="*/ 2562225 h 2562225"/>
                <a:gd name="connsiteX2" fmla="*/ 0 w 2628900"/>
                <a:gd name="connsiteY2" fmla="*/ 2562225 h 2562225"/>
                <a:gd name="connsiteX3" fmla="*/ 2628900 w 2628900"/>
                <a:gd name="connsiteY3" fmla="*/ 9525 h 2562225"/>
                <a:gd name="connsiteX4" fmla="*/ 57150 w 2628900"/>
                <a:gd name="connsiteY4" fmla="*/ 0 h 2562225"/>
                <a:gd name="connsiteX0" fmla="*/ 0 w 3028950"/>
                <a:gd name="connsiteY0" fmla="*/ 0 h 2562225"/>
                <a:gd name="connsiteX1" fmla="*/ 3019425 w 3028950"/>
                <a:gd name="connsiteY1" fmla="*/ 2562225 h 2562225"/>
                <a:gd name="connsiteX2" fmla="*/ 400050 w 3028950"/>
                <a:gd name="connsiteY2" fmla="*/ 2562225 h 2562225"/>
                <a:gd name="connsiteX3" fmla="*/ 3028950 w 3028950"/>
                <a:gd name="connsiteY3" fmla="*/ 9525 h 2562225"/>
                <a:gd name="connsiteX4" fmla="*/ 0 w 3028950"/>
                <a:gd name="connsiteY4" fmla="*/ 0 h 2562225"/>
                <a:gd name="connsiteX0" fmla="*/ 0 w 3486150"/>
                <a:gd name="connsiteY0" fmla="*/ 0 h 2562225"/>
                <a:gd name="connsiteX1" fmla="*/ 3019425 w 3486150"/>
                <a:gd name="connsiteY1" fmla="*/ 2562225 h 2562225"/>
                <a:gd name="connsiteX2" fmla="*/ 400050 w 3486150"/>
                <a:gd name="connsiteY2" fmla="*/ 2562225 h 2562225"/>
                <a:gd name="connsiteX3" fmla="*/ 3486150 w 3486150"/>
                <a:gd name="connsiteY3" fmla="*/ 19050 h 2562225"/>
                <a:gd name="connsiteX4" fmla="*/ 0 w 3486150"/>
                <a:gd name="connsiteY4" fmla="*/ 0 h 2562225"/>
                <a:gd name="connsiteX0" fmla="*/ 0 w 3895725"/>
                <a:gd name="connsiteY0" fmla="*/ 0 h 2562225"/>
                <a:gd name="connsiteX1" fmla="*/ 3019425 w 3895725"/>
                <a:gd name="connsiteY1" fmla="*/ 2562225 h 2562225"/>
                <a:gd name="connsiteX2" fmla="*/ 400050 w 3895725"/>
                <a:gd name="connsiteY2" fmla="*/ 2562225 h 2562225"/>
                <a:gd name="connsiteX3" fmla="*/ 3895725 w 3895725"/>
                <a:gd name="connsiteY3" fmla="*/ 0 h 2562225"/>
                <a:gd name="connsiteX4" fmla="*/ 0 w 3895725"/>
                <a:gd name="connsiteY4" fmla="*/ 0 h 2562225"/>
                <a:gd name="connsiteX0" fmla="*/ 0 w 4343400"/>
                <a:gd name="connsiteY0" fmla="*/ 0 h 2562225"/>
                <a:gd name="connsiteX1" fmla="*/ 3467100 w 4343400"/>
                <a:gd name="connsiteY1" fmla="*/ 2562225 h 2562225"/>
                <a:gd name="connsiteX2" fmla="*/ 847725 w 4343400"/>
                <a:gd name="connsiteY2" fmla="*/ 2562225 h 2562225"/>
                <a:gd name="connsiteX3" fmla="*/ 4343400 w 4343400"/>
                <a:gd name="connsiteY3" fmla="*/ 0 h 2562225"/>
                <a:gd name="connsiteX4" fmla="*/ 0 w 4343400"/>
                <a:gd name="connsiteY4" fmla="*/ 0 h 2562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43400" h="2562225">
                  <a:moveTo>
                    <a:pt x="0" y="0"/>
                  </a:moveTo>
                  <a:lnTo>
                    <a:pt x="3467100" y="2562225"/>
                  </a:lnTo>
                  <a:lnTo>
                    <a:pt x="847725" y="2562225"/>
                  </a:lnTo>
                  <a:lnTo>
                    <a:pt x="43434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dirty="0"/>
            </a:p>
          </p:txBody>
        </p:sp>
        <p:grpSp>
          <p:nvGrpSpPr>
            <p:cNvPr id="78" name="Gruppieren 77">
              <a:extLst>
                <a:ext uri="{FF2B5EF4-FFF2-40B4-BE49-F238E27FC236}">
                  <a16:creationId xmlns:a16="http://schemas.microsoft.com/office/drawing/2014/main" id="{F4B1EBC8-7F91-4E4E-9DDB-540FEF12B64E}"/>
                </a:ext>
              </a:extLst>
            </p:cNvPr>
            <p:cNvGrpSpPr/>
            <p:nvPr/>
          </p:nvGrpSpPr>
          <p:grpSpPr>
            <a:xfrm>
              <a:off x="6952300" y="1783645"/>
              <a:ext cx="3307347" cy="3307347"/>
              <a:chOff x="3030273" y="778879"/>
              <a:chExt cx="3307347" cy="3307347"/>
            </a:xfrm>
          </p:grpSpPr>
          <p:grpSp>
            <p:nvGrpSpPr>
              <p:cNvPr id="79" name="Gruppieren 78">
                <a:extLst>
                  <a:ext uri="{FF2B5EF4-FFF2-40B4-BE49-F238E27FC236}">
                    <a16:creationId xmlns:a16="http://schemas.microsoft.com/office/drawing/2014/main" id="{39EDF44A-F348-4BDB-8A75-A85EF8425AC4}"/>
                  </a:ext>
                </a:extLst>
              </p:cNvPr>
              <p:cNvGrpSpPr/>
              <p:nvPr/>
            </p:nvGrpSpPr>
            <p:grpSpPr>
              <a:xfrm rot="5400000">
                <a:off x="1435660" y="2373492"/>
                <a:ext cx="3307346" cy="118120"/>
                <a:chOff x="1676400" y="3762375"/>
                <a:chExt cx="2667000" cy="95250"/>
              </a:xfrm>
            </p:grpSpPr>
            <p:sp>
              <p:nvSpPr>
                <p:cNvPr id="104" name="Ellipse 103">
                  <a:extLst>
                    <a:ext uri="{FF2B5EF4-FFF2-40B4-BE49-F238E27FC236}">
                      <a16:creationId xmlns:a16="http://schemas.microsoft.com/office/drawing/2014/main" id="{87AD752A-4E66-4CAC-B629-FD45ACC61622}"/>
                    </a:ext>
                  </a:extLst>
                </p:cNvPr>
                <p:cNvSpPr/>
                <p:nvPr/>
              </p:nvSpPr>
              <p:spPr>
                <a:xfrm>
                  <a:off x="167640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105" name="Ellipse 104">
                  <a:extLst>
                    <a:ext uri="{FF2B5EF4-FFF2-40B4-BE49-F238E27FC236}">
                      <a16:creationId xmlns:a16="http://schemas.microsoft.com/office/drawing/2014/main" id="{54FE8379-6D47-4724-B4D0-1CA78D3EA8F9}"/>
                    </a:ext>
                  </a:extLst>
                </p:cNvPr>
                <p:cNvSpPr/>
                <p:nvPr/>
              </p:nvSpPr>
              <p:spPr>
                <a:xfrm>
                  <a:off x="2105025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106" name="Ellipse 105">
                  <a:extLst>
                    <a:ext uri="{FF2B5EF4-FFF2-40B4-BE49-F238E27FC236}">
                      <a16:creationId xmlns:a16="http://schemas.microsoft.com/office/drawing/2014/main" id="{3F03759F-DB8E-4108-B2C2-EEF1E855F36D}"/>
                    </a:ext>
                  </a:extLst>
                </p:cNvPr>
                <p:cNvSpPr/>
                <p:nvPr/>
              </p:nvSpPr>
              <p:spPr>
                <a:xfrm>
                  <a:off x="253365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107" name="Ellipse 106">
                  <a:extLst>
                    <a:ext uri="{FF2B5EF4-FFF2-40B4-BE49-F238E27FC236}">
                      <a16:creationId xmlns:a16="http://schemas.microsoft.com/office/drawing/2014/main" id="{A509D9A2-AC27-461D-B846-A22B89F1906B}"/>
                    </a:ext>
                  </a:extLst>
                </p:cNvPr>
                <p:cNvSpPr/>
                <p:nvPr/>
              </p:nvSpPr>
              <p:spPr>
                <a:xfrm>
                  <a:off x="2962275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108" name="Ellipse 107">
                  <a:extLst>
                    <a:ext uri="{FF2B5EF4-FFF2-40B4-BE49-F238E27FC236}">
                      <a16:creationId xmlns:a16="http://schemas.microsoft.com/office/drawing/2014/main" id="{AE0D9863-1BA2-4B4E-AB2B-6E58003B2A6E}"/>
                    </a:ext>
                  </a:extLst>
                </p:cNvPr>
                <p:cNvSpPr/>
                <p:nvPr/>
              </p:nvSpPr>
              <p:spPr>
                <a:xfrm>
                  <a:off x="339090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109" name="Ellipse 108">
                  <a:extLst>
                    <a:ext uri="{FF2B5EF4-FFF2-40B4-BE49-F238E27FC236}">
                      <a16:creationId xmlns:a16="http://schemas.microsoft.com/office/drawing/2014/main" id="{E61737D1-9409-4BA9-ADD3-8CEEE9057F85}"/>
                    </a:ext>
                  </a:extLst>
                </p:cNvPr>
                <p:cNvSpPr/>
                <p:nvPr/>
              </p:nvSpPr>
              <p:spPr>
                <a:xfrm>
                  <a:off x="3819525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110" name="Ellipse 109">
                  <a:extLst>
                    <a:ext uri="{FF2B5EF4-FFF2-40B4-BE49-F238E27FC236}">
                      <a16:creationId xmlns:a16="http://schemas.microsoft.com/office/drawing/2014/main" id="{924A2740-585F-4235-B939-B80EDAC1F0E4}"/>
                    </a:ext>
                  </a:extLst>
                </p:cNvPr>
                <p:cNvSpPr/>
                <p:nvPr/>
              </p:nvSpPr>
              <p:spPr>
                <a:xfrm>
                  <a:off x="424815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</p:grpSp>
          <p:grpSp>
            <p:nvGrpSpPr>
              <p:cNvPr id="80" name="Gruppieren 79">
                <a:extLst>
                  <a:ext uri="{FF2B5EF4-FFF2-40B4-BE49-F238E27FC236}">
                    <a16:creationId xmlns:a16="http://schemas.microsoft.com/office/drawing/2014/main" id="{12906FB5-D76C-4D11-98C0-1551BE19BB90}"/>
                  </a:ext>
                </a:extLst>
              </p:cNvPr>
              <p:cNvGrpSpPr/>
              <p:nvPr/>
            </p:nvGrpSpPr>
            <p:grpSpPr>
              <a:xfrm rot="5400000">
                <a:off x="4624887" y="2373492"/>
                <a:ext cx="3307346" cy="118120"/>
                <a:chOff x="1676400" y="3762375"/>
                <a:chExt cx="2667000" cy="95250"/>
              </a:xfrm>
            </p:grpSpPr>
            <p:sp>
              <p:nvSpPr>
                <p:cNvPr id="97" name="Ellipse 96">
                  <a:extLst>
                    <a:ext uri="{FF2B5EF4-FFF2-40B4-BE49-F238E27FC236}">
                      <a16:creationId xmlns:a16="http://schemas.microsoft.com/office/drawing/2014/main" id="{E0CCEBE3-24E0-4ADC-B1BD-D8F121F02A73}"/>
                    </a:ext>
                  </a:extLst>
                </p:cNvPr>
                <p:cNvSpPr/>
                <p:nvPr/>
              </p:nvSpPr>
              <p:spPr>
                <a:xfrm>
                  <a:off x="167640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98" name="Ellipse 97">
                  <a:extLst>
                    <a:ext uri="{FF2B5EF4-FFF2-40B4-BE49-F238E27FC236}">
                      <a16:creationId xmlns:a16="http://schemas.microsoft.com/office/drawing/2014/main" id="{0B73B878-AE90-4FFF-8522-953FDCDB7C0B}"/>
                    </a:ext>
                  </a:extLst>
                </p:cNvPr>
                <p:cNvSpPr/>
                <p:nvPr/>
              </p:nvSpPr>
              <p:spPr>
                <a:xfrm>
                  <a:off x="2105025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99" name="Ellipse 98">
                  <a:extLst>
                    <a:ext uri="{FF2B5EF4-FFF2-40B4-BE49-F238E27FC236}">
                      <a16:creationId xmlns:a16="http://schemas.microsoft.com/office/drawing/2014/main" id="{BF0EA761-9D14-43B7-AF17-6680EAECF523}"/>
                    </a:ext>
                  </a:extLst>
                </p:cNvPr>
                <p:cNvSpPr/>
                <p:nvPr/>
              </p:nvSpPr>
              <p:spPr>
                <a:xfrm>
                  <a:off x="253365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100" name="Ellipse 99">
                  <a:extLst>
                    <a:ext uri="{FF2B5EF4-FFF2-40B4-BE49-F238E27FC236}">
                      <a16:creationId xmlns:a16="http://schemas.microsoft.com/office/drawing/2014/main" id="{7441AA3C-7F02-429C-80BC-1710CF0F03E8}"/>
                    </a:ext>
                  </a:extLst>
                </p:cNvPr>
                <p:cNvSpPr/>
                <p:nvPr/>
              </p:nvSpPr>
              <p:spPr>
                <a:xfrm>
                  <a:off x="2962275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101" name="Ellipse 100">
                  <a:extLst>
                    <a:ext uri="{FF2B5EF4-FFF2-40B4-BE49-F238E27FC236}">
                      <a16:creationId xmlns:a16="http://schemas.microsoft.com/office/drawing/2014/main" id="{A3A784EB-6902-4EFA-89BD-D9A42976222E}"/>
                    </a:ext>
                  </a:extLst>
                </p:cNvPr>
                <p:cNvSpPr/>
                <p:nvPr/>
              </p:nvSpPr>
              <p:spPr>
                <a:xfrm>
                  <a:off x="339090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102" name="Ellipse 101">
                  <a:extLst>
                    <a:ext uri="{FF2B5EF4-FFF2-40B4-BE49-F238E27FC236}">
                      <a16:creationId xmlns:a16="http://schemas.microsoft.com/office/drawing/2014/main" id="{DF27236F-2DCA-4760-88FC-5AD4BA92B7C4}"/>
                    </a:ext>
                  </a:extLst>
                </p:cNvPr>
                <p:cNvSpPr/>
                <p:nvPr/>
              </p:nvSpPr>
              <p:spPr>
                <a:xfrm>
                  <a:off x="3819525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103" name="Ellipse 102">
                  <a:extLst>
                    <a:ext uri="{FF2B5EF4-FFF2-40B4-BE49-F238E27FC236}">
                      <a16:creationId xmlns:a16="http://schemas.microsoft.com/office/drawing/2014/main" id="{A0417927-CC8C-41A9-ADD9-64029D8C841F}"/>
                    </a:ext>
                  </a:extLst>
                </p:cNvPr>
                <p:cNvSpPr/>
                <p:nvPr/>
              </p:nvSpPr>
              <p:spPr>
                <a:xfrm>
                  <a:off x="424815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</p:grpSp>
          <p:grpSp>
            <p:nvGrpSpPr>
              <p:cNvPr id="81" name="Gruppieren 80">
                <a:extLst>
                  <a:ext uri="{FF2B5EF4-FFF2-40B4-BE49-F238E27FC236}">
                    <a16:creationId xmlns:a16="http://schemas.microsoft.com/office/drawing/2014/main" id="{C33D1F4B-7C79-41EE-854D-9A2D4A1CBCE2}"/>
                  </a:ext>
                </a:extLst>
              </p:cNvPr>
              <p:cNvGrpSpPr/>
              <p:nvPr/>
            </p:nvGrpSpPr>
            <p:grpSpPr>
              <a:xfrm rot="10800000">
                <a:off x="3030273" y="3968106"/>
                <a:ext cx="3307346" cy="118120"/>
                <a:chOff x="1676400" y="3762375"/>
                <a:chExt cx="2667000" cy="95250"/>
              </a:xfrm>
            </p:grpSpPr>
            <p:sp>
              <p:nvSpPr>
                <p:cNvPr id="90" name="Ellipse 89">
                  <a:extLst>
                    <a:ext uri="{FF2B5EF4-FFF2-40B4-BE49-F238E27FC236}">
                      <a16:creationId xmlns:a16="http://schemas.microsoft.com/office/drawing/2014/main" id="{920840BC-B0C2-409D-AF90-C071C5EBF0C4}"/>
                    </a:ext>
                  </a:extLst>
                </p:cNvPr>
                <p:cNvSpPr/>
                <p:nvPr/>
              </p:nvSpPr>
              <p:spPr>
                <a:xfrm>
                  <a:off x="167640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91" name="Ellipse 90">
                  <a:extLst>
                    <a:ext uri="{FF2B5EF4-FFF2-40B4-BE49-F238E27FC236}">
                      <a16:creationId xmlns:a16="http://schemas.microsoft.com/office/drawing/2014/main" id="{6C527C10-350E-4D18-8368-36FBC5662D79}"/>
                    </a:ext>
                  </a:extLst>
                </p:cNvPr>
                <p:cNvSpPr/>
                <p:nvPr/>
              </p:nvSpPr>
              <p:spPr>
                <a:xfrm>
                  <a:off x="2105025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92" name="Ellipse 91">
                  <a:extLst>
                    <a:ext uri="{FF2B5EF4-FFF2-40B4-BE49-F238E27FC236}">
                      <a16:creationId xmlns:a16="http://schemas.microsoft.com/office/drawing/2014/main" id="{AC292C4F-2B31-4555-BDFD-C8715413EC44}"/>
                    </a:ext>
                  </a:extLst>
                </p:cNvPr>
                <p:cNvSpPr/>
                <p:nvPr/>
              </p:nvSpPr>
              <p:spPr>
                <a:xfrm>
                  <a:off x="253365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93" name="Ellipse 92">
                  <a:extLst>
                    <a:ext uri="{FF2B5EF4-FFF2-40B4-BE49-F238E27FC236}">
                      <a16:creationId xmlns:a16="http://schemas.microsoft.com/office/drawing/2014/main" id="{1DD2A501-E5DF-45D4-B3B4-4F8AE904DD1D}"/>
                    </a:ext>
                  </a:extLst>
                </p:cNvPr>
                <p:cNvSpPr/>
                <p:nvPr/>
              </p:nvSpPr>
              <p:spPr>
                <a:xfrm>
                  <a:off x="2962275" y="3762375"/>
                  <a:ext cx="95250" cy="9525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 dirty="0"/>
                </a:p>
              </p:txBody>
            </p:sp>
            <p:sp>
              <p:nvSpPr>
                <p:cNvPr id="94" name="Ellipse 93">
                  <a:extLst>
                    <a:ext uri="{FF2B5EF4-FFF2-40B4-BE49-F238E27FC236}">
                      <a16:creationId xmlns:a16="http://schemas.microsoft.com/office/drawing/2014/main" id="{20722836-BDBA-4C20-B330-FD12650BD972}"/>
                    </a:ext>
                  </a:extLst>
                </p:cNvPr>
                <p:cNvSpPr/>
                <p:nvPr/>
              </p:nvSpPr>
              <p:spPr>
                <a:xfrm>
                  <a:off x="339090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95" name="Ellipse 94">
                  <a:extLst>
                    <a:ext uri="{FF2B5EF4-FFF2-40B4-BE49-F238E27FC236}">
                      <a16:creationId xmlns:a16="http://schemas.microsoft.com/office/drawing/2014/main" id="{FECFCAFD-1DE4-4EAC-B1AA-DCE453D3E67C}"/>
                    </a:ext>
                  </a:extLst>
                </p:cNvPr>
                <p:cNvSpPr/>
                <p:nvPr/>
              </p:nvSpPr>
              <p:spPr>
                <a:xfrm>
                  <a:off x="3819525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96" name="Ellipse 95">
                  <a:extLst>
                    <a:ext uri="{FF2B5EF4-FFF2-40B4-BE49-F238E27FC236}">
                      <a16:creationId xmlns:a16="http://schemas.microsoft.com/office/drawing/2014/main" id="{228027AF-4CE0-4396-8A17-B42EFBB36337}"/>
                    </a:ext>
                  </a:extLst>
                </p:cNvPr>
                <p:cNvSpPr/>
                <p:nvPr/>
              </p:nvSpPr>
              <p:spPr>
                <a:xfrm>
                  <a:off x="4248150" y="3762375"/>
                  <a:ext cx="95250" cy="9525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</p:grpSp>
          <p:grpSp>
            <p:nvGrpSpPr>
              <p:cNvPr id="82" name="Gruppieren 81">
                <a:extLst>
                  <a:ext uri="{FF2B5EF4-FFF2-40B4-BE49-F238E27FC236}">
                    <a16:creationId xmlns:a16="http://schemas.microsoft.com/office/drawing/2014/main" id="{111EACD8-D0AB-459A-BF5A-CC209346FF94}"/>
                  </a:ext>
                </a:extLst>
              </p:cNvPr>
              <p:cNvGrpSpPr/>
              <p:nvPr/>
            </p:nvGrpSpPr>
            <p:grpSpPr>
              <a:xfrm>
                <a:off x="3030274" y="778879"/>
                <a:ext cx="3307346" cy="118120"/>
                <a:chOff x="3030274" y="778879"/>
                <a:chExt cx="3307346" cy="118120"/>
              </a:xfrm>
            </p:grpSpPr>
            <p:sp>
              <p:nvSpPr>
                <p:cNvPr id="83" name="Ellipse 82">
                  <a:extLst>
                    <a:ext uri="{FF2B5EF4-FFF2-40B4-BE49-F238E27FC236}">
                      <a16:creationId xmlns:a16="http://schemas.microsoft.com/office/drawing/2014/main" id="{8AFD0D93-97B7-4BCE-B2DB-CAAA2B54BC12}"/>
                    </a:ext>
                  </a:extLst>
                </p:cNvPr>
                <p:cNvSpPr/>
                <p:nvPr/>
              </p:nvSpPr>
              <p:spPr>
                <a:xfrm>
                  <a:off x="3030274" y="778879"/>
                  <a:ext cx="118120" cy="11812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84" name="Ellipse 83">
                  <a:extLst>
                    <a:ext uri="{FF2B5EF4-FFF2-40B4-BE49-F238E27FC236}">
                      <a16:creationId xmlns:a16="http://schemas.microsoft.com/office/drawing/2014/main" id="{F523C740-F4BB-4B77-9E1D-CCA687B792B5}"/>
                    </a:ext>
                  </a:extLst>
                </p:cNvPr>
                <p:cNvSpPr/>
                <p:nvPr/>
              </p:nvSpPr>
              <p:spPr>
                <a:xfrm>
                  <a:off x="3561811" y="778879"/>
                  <a:ext cx="118120" cy="11812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85" name="Ellipse 84">
                  <a:extLst>
                    <a:ext uri="{FF2B5EF4-FFF2-40B4-BE49-F238E27FC236}">
                      <a16:creationId xmlns:a16="http://schemas.microsoft.com/office/drawing/2014/main" id="{77CC5821-CD1A-461F-A1EC-FEF9CD808C77}"/>
                    </a:ext>
                  </a:extLst>
                </p:cNvPr>
                <p:cNvSpPr/>
                <p:nvPr/>
              </p:nvSpPr>
              <p:spPr>
                <a:xfrm>
                  <a:off x="4093349" y="778879"/>
                  <a:ext cx="118120" cy="11812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86" name="Ellipse 85">
                  <a:extLst>
                    <a:ext uri="{FF2B5EF4-FFF2-40B4-BE49-F238E27FC236}">
                      <a16:creationId xmlns:a16="http://schemas.microsoft.com/office/drawing/2014/main" id="{CD6052A3-AD45-45FC-9C3A-B3594BA745A4}"/>
                    </a:ext>
                  </a:extLst>
                </p:cNvPr>
                <p:cNvSpPr/>
                <p:nvPr/>
              </p:nvSpPr>
              <p:spPr>
                <a:xfrm>
                  <a:off x="4624887" y="778879"/>
                  <a:ext cx="118120" cy="11812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 dirty="0"/>
                </a:p>
              </p:txBody>
            </p:sp>
            <p:sp>
              <p:nvSpPr>
                <p:cNvPr id="87" name="Ellipse 86">
                  <a:extLst>
                    <a:ext uri="{FF2B5EF4-FFF2-40B4-BE49-F238E27FC236}">
                      <a16:creationId xmlns:a16="http://schemas.microsoft.com/office/drawing/2014/main" id="{2F2F3ED4-9A2D-46BA-B3EA-E85FDFDB8BE3}"/>
                    </a:ext>
                  </a:extLst>
                </p:cNvPr>
                <p:cNvSpPr/>
                <p:nvPr/>
              </p:nvSpPr>
              <p:spPr>
                <a:xfrm>
                  <a:off x="5156425" y="778879"/>
                  <a:ext cx="118120" cy="11812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88" name="Ellipse 87">
                  <a:extLst>
                    <a:ext uri="{FF2B5EF4-FFF2-40B4-BE49-F238E27FC236}">
                      <a16:creationId xmlns:a16="http://schemas.microsoft.com/office/drawing/2014/main" id="{35ECCE7A-850E-4006-B14A-5D32AAECD229}"/>
                    </a:ext>
                  </a:extLst>
                </p:cNvPr>
                <p:cNvSpPr/>
                <p:nvPr/>
              </p:nvSpPr>
              <p:spPr>
                <a:xfrm>
                  <a:off x="5687963" y="778879"/>
                  <a:ext cx="118120" cy="11812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89" name="Ellipse 88">
                  <a:extLst>
                    <a:ext uri="{FF2B5EF4-FFF2-40B4-BE49-F238E27FC236}">
                      <a16:creationId xmlns:a16="http://schemas.microsoft.com/office/drawing/2014/main" id="{3028CA17-1227-4180-A0B0-851A4D3D601F}"/>
                    </a:ext>
                  </a:extLst>
                </p:cNvPr>
                <p:cNvSpPr/>
                <p:nvPr/>
              </p:nvSpPr>
              <p:spPr>
                <a:xfrm>
                  <a:off x="6219500" y="778879"/>
                  <a:ext cx="118120" cy="11812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</p:grpSp>
        </p:grpSp>
        <p:sp>
          <p:nvSpPr>
            <p:cNvPr id="123" name="Ellipse 122">
              <a:extLst>
                <a:ext uri="{FF2B5EF4-FFF2-40B4-BE49-F238E27FC236}">
                  <a16:creationId xmlns:a16="http://schemas.microsoft.com/office/drawing/2014/main" id="{0803C74E-0B53-40F7-96FD-32B1C2E45F17}"/>
                </a:ext>
              </a:extLst>
            </p:cNvPr>
            <p:cNvSpPr/>
            <p:nvPr/>
          </p:nvSpPr>
          <p:spPr>
            <a:xfrm rot="10800000">
              <a:off x="6942910" y="1784764"/>
              <a:ext cx="118120" cy="11812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24" name="Ellipse 123">
              <a:extLst>
                <a:ext uri="{FF2B5EF4-FFF2-40B4-BE49-F238E27FC236}">
                  <a16:creationId xmlns:a16="http://schemas.microsoft.com/office/drawing/2014/main" id="{2212928B-6D9F-411A-926B-F44F60A6D2A1}"/>
                </a:ext>
              </a:extLst>
            </p:cNvPr>
            <p:cNvSpPr/>
            <p:nvPr/>
          </p:nvSpPr>
          <p:spPr>
            <a:xfrm rot="10800000">
              <a:off x="6411372" y="1784764"/>
              <a:ext cx="118120" cy="11812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25" name="Ellipse 124">
              <a:extLst>
                <a:ext uri="{FF2B5EF4-FFF2-40B4-BE49-F238E27FC236}">
                  <a16:creationId xmlns:a16="http://schemas.microsoft.com/office/drawing/2014/main" id="{A9665E6E-CC49-4B8A-A37C-95A0DD8256EA}"/>
                </a:ext>
              </a:extLst>
            </p:cNvPr>
            <p:cNvSpPr/>
            <p:nvPr/>
          </p:nvSpPr>
          <p:spPr>
            <a:xfrm rot="10800000">
              <a:off x="5850205" y="1784174"/>
              <a:ext cx="118120" cy="11812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16" name="Ellipse 115">
              <a:extLst>
                <a:ext uri="{FF2B5EF4-FFF2-40B4-BE49-F238E27FC236}">
                  <a16:creationId xmlns:a16="http://schemas.microsoft.com/office/drawing/2014/main" id="{D3A9C8F7-1F8C-4217-AB18-8D75AB5FC28F}"/>
                </a:ext>
              </a:extLst>
            </p:cNvPr>
            <p:cNvSpPr/>
            <p:nvPr/>
          </p:nvSpPr>
          <p:spPr>
            <a:xfrm>
              <a:off x="10141527" y="1787349"/>
              <a:ext cx="118120" cy="11812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17" name="Ellipse 116">
              <a:extLst>
                <a:ext uri="{FF2B5EF4-FFF2-40B4-BE49-F238E27FC236}">
                  <a16:creationId xmlns:a16="http://schemas.microsoft.com/office/drawing/2014/main" id="{1B6BB4FB-2279-47AC-9852-02C1F8487C1E}"/>
                </a:ext>
              </a:extLst>
            </p:cNvPr>
            <p:cNvSpPr/>
            <p:nvPr/>
          </p:nvSpPr>
          <p:spPr>
            <a:xfrm>
              <a:off x="10673064" y="1787349"/>
              <a:ext cx="118120" cy="11812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18" name="Ellipse 117">
              <a:extLst>
                <a:ext uri="{FF2B5EF4-FFF2-40B4-BE49-F238E27FC236}">
                  <a16:creationId xmlns:a16="http://schemas.microsoft.com/office/drawing/2014/main" id="{382165FD-F432-4A2F-9D1F-7B99BBBDD0B5}"/>
                </a:ext>
              </a:extLst>
            </p:cNvPr>
            <p:cNvSpPr/>
            <p:nvPr/>
          </p:nvSpPr>
          <p:spPr>
            <a:xfrm>
              <a:off x="11204602" y="1787349"/>
              <a:ext cx="118120" cy="11812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44" name="Ellipse 143">
              <a:extLst>
                <a:ext uri="{FF2B5EF4-FFF2-40B4-BE49-F238E27FC236}">
                  <a16:creationId xmlns:a16="http://schemas.microsoft.com/office/drawing/2014/main" id="{C4E94FC9-8E9E-4C31-992A-6CF8CE603D0D}"/>
                </a:ext>
              </a:extLst>
            </p:cNvPr>
            <p:cNvSpPr/>
            <p:nvPr/>
          </p:nvSpPr>
          <p:spPr>
            <a:xfrm>
              <a:off x="8551341" y="2201607"/>
              <a:ext cx="95250" cy="952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cxnSp>
          <p:nvCxnSpPr>
            <p:cNvPr id="148" name="Gerader Verbinder 147">
              <a:extLst>
                <a:ext uri="{FF2B5EF4-FFF2-40B4-BE49-F238E27FC236}">
                  <a16:creationId xmlns:a16="http://schemas.microsoft.com/office/drawing/2014/main" id="{B2DE1EA5-4C22-4956-A642-3F2CEA92BAA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596130" y="1850148"/>
              <a:ext cx="1" cy="3189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Ellipse 152">
              <a:extLst>
                <a:ext uri="{FF2B5EF4-FFF2-40B4-BE49-F238E27FC236}">
                  <a16:creationId xmlns:a16="http://schemas.microsoft.com/office/drawing/2014/main" id="{B1EDF879-189B-45EF-B79C-0414496DAB4F}"/>
                </a:ext>
              </a:extLst>
            </p:cNvPr>
            <p:cNvSpPr/>
            <p:nvPr/>
          </p:nvSpPr>
          <p:spPr>
            <a:xfrm>
              <a:off x="8550396" y="2604650"/>
              <a:ext cx="95250" cy="952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54" name="Ellipse 153">
              <a:extLst>
                <a:ext uri="{FF2B5EF4-FFF2-40B4-BE49-F238E27FC236}">
                  <a16:creationId xmlns:a16="http://schemas.microsoft.com/office/drawing/2014/main" id="{874D8EEE-1A4D-4533-923C-C48DF083062D}"/>
                </a:ext>
              </a:extLst>
            </p:cNvPr>
            <p:cNvSpPr/>
            <p:nvPr/>
          </p:nvSpPr>
          <p:spPr>
            <a:xfrm>
              <a:off x="8549451" y="2991791"/>
              <a:ext cx="95250" cy="952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55" name="Ellipse 154">
              <a:extLst>
                <a:ext uri="{FF2B5EF4-FFF2-40B4-BE49-F238E27FC236}">
                  <a16:creationId xmlns:a16="http://schemas.microsoft.com/office/drawing/2014/main" id="{26C690BD-16BD-4271-895E-7A190CCE95AF}"/>
                </a:ext>
              </a:extLst>
            </p:cNvPr>
            <p:cNvSpPr/>
            <p:nvPr/>
          </p:nvSpPr>
          <p:spPr>
            <a:xfrm>
              <a:off x="8548506" y="3386883"/>
              <a:ext cx="95250" cy="952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56" name="Ellipse 155">
              <a:extLst>
                <a:ext uri="{FF2B5EF4-FFF2-40B4-BE49-F238E27FC236}">
                  <a16:creationId xmlns:a16="http://schemas.microsoft.com/office/drawing/2014/main" id="{05CC44C3-634A-45B6-A0C1-F1B0BDA08187}"/>
                </a:ext>
              </a:extLst>
            </p:cNvPr>
            <p:cNvSpPr/>
            <p:nvPr/>
          </p:nvSpPr>
          <p:spPr>
            <a:xfrm>
              <a:off x="8541265" y="3789845"/>
              <a:ext cx="95250" cy="952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57" name="Ellipse 156">
              <a:extLst>
                <a:ext uri="{FF2B5EF4-FFF2-40B4-BE49-F238E27FC236}">
                  <a16:creationId xmlns:a16="http://schemas.microsoft.com/office/drawing/2014/main" id="{B03F312F-7A32-414F-8B86-815D39CE5593}"/>
                </a:ext>
              </a:extLst>
            </p:cNvPr>
            <p:cNvSpPr/>
            <p:nvPr/>
          </p:nvSpPr>
          <p:spPr>
            <a:xfrm>
              <a:off x="8549451" y="4169116"/>
              <a:ext cx="95250" cy="952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58" name="Ellipse 157">
              <a:extLst>
                <a:ext uri="{FF2B5EF4-FFF2-40B4-BE49-F238E27FC236}">
                  <a16:creationId xmlns:a16="http://schemas.microsoft.com/office/drawing/2014/main" id="{94C161BE-F2DA-4BA3-BCBE-FF7B520C488C}"/>
                </a:ext>
              </a:extLst>
            </p:cNvPr>
            <p:cNvSpPr/>
            <p:nvPr/>
          </p:nvSpPr>
          <p:spPr>
            <a:xfrm>
              <a:off x="8548506" y="4564208"/>
              <a:ext cx="95250" cy="952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cxnSp>
          <p:nvCxnSpPr>
            <p:cNvPr id="159" name="Gerader Verbinder 158">
              <a:extLst>
                <a:ext uri="{FF2B5EF4-FFF2-40B4-BE49-F238E27FC236}">
                  <a16:creationId xmlns:a16="http://schemas.microsoft.com/office/drawing/2014/main" id="{991649E3-488F-40E1-964B-720DB6098281}"/>
                </a:ext>
              </a:extLst>
            </p:cNvPr>
            <p:cNvCxnSpPr>
              <a:cxnSpLocks/>
              <a:stCxn id="144" idx="1"/>
            </p:cNvCxnSpPr>
            <p:nvPr/>
          </p:nvCxnSpPr>
          <p:spPr>
            <a:xfrm flipH="1" flipV="1">
              <a:off x="8074436" y="1842706"/>
              <a:ext cx="490854" cy="3728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Gerader Verbinder 162">
              <a:extLst>
                <a:ext uri="{FF2B5EF4-FFF2-40B4-BE49-F238E27FC236}">
                  <a16:creationId xmlns:a16="http://schemas.microsoft.com/office/drawing/2014/main" id="{32E7761F-98D3-4E79-9C6A-89B5F270EA5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14237" y="4618173"/>
              <a:ext cx="490854" cy="3728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Gerader Verbinder 163">
              <a:extLst>
                <a:ext uri="{FF2B5EF4-FFF2-40B4-BE49-F238E27FC236}">
                  <a16:creationId xmlns:a16="http://schemas.microsoft.com/office/drawing/2014/main" id="{1C055B2F-7355-4B35-AF24-7DEA14857CE3}"/>
                </a:ext>
              </a:extLst>
            </p:cNvPr>
            <p:cNvCxnSpPr>
              <a:cxnSpLocks/>
              <a:endCxn id="157" idx="5"/>
            </p:cNvCxnSpPr>
            <p:nvPr/>
          </p:nvCxnSpPr>
          <p:spPr>
            <a:xfrm flipH="1" flipV="1">
              <a:off x="8630752" y="4250417"/>
              <a:ext cx="1040208" cy="7657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Gerader Verbinder 167">
              <a:extLst>
                <a:ext uri="{FF2B5EF4-FFF2-40B4-BE49-F238E27FC236}">
                  <a16:creationId xmlns:a16="http://schemas.microsoft.com/office/drawing/2014/main" id="{AF033002-4DCE-4756-845D-40B92B6DF5B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553105" y="1849853"/>
              <a:ext cx="1040208" cy="7657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Gerader Verbinder 168">
              <a:extLst>
                <a:ext uri="{FF2B5EF4-FFF2-40B4-BE49-F238E27FC236}">
                  <a16:creationId xmlns:a16="http://schemas.microsoft.com/office/drawing/2014/main" id="{6CB87DF9-51A2-40D9-A879-5BACB1895B6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005001" y="1842707"/>
              <a:ext cx="1585902" cy="11798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Gerader Verbinder 172">
              <a:extLst>
                <a:ext uri="{FF2B5EF4-FFF2-40B4-BE49-F238E27FC236}">
                  <a16:creationId xmlns:a16="http://schemas.microsoft.com/office/drawing/2014/main" id="{3E02FE2F-81DC-4554-99CC-67E2674E47A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433512" y="1813082"/>
              <a:ext cx="2173293" cy="16309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2" name="Gerader Verbinder 191">
            <a:extLst>
              <a:ext uri="{FF2B5EF4-FFF2-40B4-BE49-F238E27FC236}">
                <a16:creationId xmlns:a16="http://schemas.microsoft.com/office/drawing/2014/main" id="{6A0A2058-2916-4AC3-8FD0-979ED31A5F2A}"/>
              </a:ext>
            </a:extLst>
          </p:cNvPr>
          <p:cNvCxnSpPr>
            <a:cxnSpLocks/>
          </p:cNvCxnSpPr>
          <p:nvPr/>
        </p:nvCxnSpPr>
        <p:spPr>
          <a:xfrm flipH="1">
            <a:off x="8605063" y="1853338"/>
            <a:ext cx="5649" cy="3130166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feld 192">
            <a:extLst>
              <a:ext uri="{FF2B5EF4-FFF2-40B4-BE49-F238E27FC236}">
                <a16:creationId xmlns:a16="http://schemas.microsoft.com/office/drawing/2014/main" id="{35A6998E-8066-4B72-81B8-B1F1822576F8}"/>
              </a:ext>
            </a:extLst>
          </p:cNvPr>
          <p:cNvSpPr txBox="1"/>
          <p:nvPr/>
        </p:nvSpPr>
        <p:spPr>
          <a:xfrm>
            <a:off x="8876414" y="3627806"/>
            <a:ext cx="153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chemeClr val="accent2"/>
                </a:solidFill>
              </a:rPr>
              <a:t>6 cm</a:t>
            </a:r>
            <a:endParaRPr lang="de-CH" b="1" dirty="0">
              <a:solidFill>
                <a:schemeClr val="accent2"/>
              </a:solidFill>
            </a:endParaRPr>
          </a:p>
        </p:txBody>
      </p:sp>
      <p:sp>
        <p:nvSpPr>
          <p:cNvPr id="194" name="Textfeld 193">
            <a:extLst>
              <a:ext uri="{FF2B5EF4-FFF2-40B4-BE49-F238E27FC236}">
                <a16:creationId xmlns:a16="http://schemas.microsoft.com/office/drawing/2014/main" id="{64239A4E-1D36-481F-A915-CC2745DB7B28}"/>
              </a:ext>
            </a:extLst>
          </p:cNvPr>
          <p:cNvSpPr txBox="1"/>
          <p:nvPr/>
        </p:nvSpPr>
        <p:spPr>
          <a:xfrm>
            <a:off x="8866889" y="2589541"/>
            <a:ext cx="153457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chemeClr val="accent4"/>
                </a:solidFill>
              </a:rPr>
              <a:t>0.75 cm</a:t>
            </a:r>
            <a:endParaRPr lang="de-CH" b="1" dirty="0">
              <a:solidFill>
                <a:schemeClr val="accent4"/>
              </a:solidFill>
            </a:endParaRPr>
          </a:p>
        </p:txBody>
      </p:sp>
      <p:cxnSp>
        <p:nvCxnSpPr>
          <p:cNvPr id="195" name="Gerader Verbinder 194">
            <a:extLst>
              <a:ext uri="{FF2B5EF4-FFF2-40B4-BE49-F238E27FC236}">
                <a16:creationId xmlns:a16="http://schemas.microsoft.com/office/drawing/2014/main" id="{64D1CA04-4DAC-4B9F-8841-16FD148D4DC6}"/>
              </a:ext>
            </a:extLst>
          </p:cNvPr>
          <p:cNvCxnSpPr>
            <a:cxnSpLocks/>
          </p:cNvCxnSpPr>
          <p:nvPr/>
        </p:nvCxnSpPr>
        <p:spPr>
          <a:xfrm>
            <a:off x="8633305" y="2639169"/>
            <a:ext cx="1" cy="394036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Gerader Verbinder 197">
            <a:extLst>
              <a:ext uri="{FF2B5EF4-FFF2-40B4-BE49-F238E27FC236}">
                <a16:creationId xmlns:a16="http://schemas.microsoft.com/office/drawing/2014/main" id="{1613C6EE-78EA-466D-B6D9-B418A5B38624}"/>
              </a:ext>
            </a:extLst>
          </p:cNvPr>
          <p:cNvCxnSpPr>
            <a:cxnSpLocks/>
          </p:cNvCxnSpPr>
          <p:nvPr/>
        </p:nvCxnSpPr>
        <p:spPr>
          <a:xfrm>
            <a:off x="8607385" y="1827781"/>
            <a:ext cx="0" cy="199432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Textfeld 206">
            <a:extLst>
              <a:ext uri="{FF2B5EF4-FFF2-40B4-BE49-F238E27FC236}">
                <a16:creationId xmlns:a16="http://schemas.microsoft.com/office/drawing/2014/main" id="{C69FBC33-8A62-42D0-B345-BE9AF90CCB7A}"/>
              </a:ext>
            </a:extLst>
          </p:cNvPr>
          <p:cNvSpPr txBox="1"/>
          <p:nvPr/>
        </p:nvSpPr>
        <p:spPr>
          <a:xfrm>
            <a:off x="8854200" y="3111461"/>
            <a:ext cx="153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chemeClr val="accent2"/>
                </a:solidFill>
              </a:rPr>
              <a:t>3.75 cm</a:t>
            </a:r>
            <a:endParaRPr lang="de-CH" b="1" dirty="0">
              <a:solidFill>
                <a:schemeClr val="accent2"/>
              </a:solidFill>
            </a:endParaRPr>
          </a:p>
        </p:txBody>
      </p:sp>
      <p:cxnSp>
        <p:nvCxnSpPr>
          <p:cNvPr id="208" name="Gerader Verbinder 207">
            <a:extLst>
              <a:ext uri="{FF2B5EF4-FFF2-40B4-BE49-F238E27FC236}">
                <a16:creationId xmlns:a16="http://schemas.microsoft.com/office/drawing/2014/main" id="{CC4E0A36-F59D-4E7A-A345-D43990C42722}"/>
              </a:ext>
            </a:extLst>
          </p:cNvPr>
          <p:cNvCxnSpPr>
            <a:cxnSpLocks/>
          </p:cNvCxnSpPr>
          <p:nvPr/>
        </p:nvCxnSpPr>
        <p:spPr>
          <a:xfrm>
            <a:off x="8598679" y="3827861"/>
            <a:ext cx="0" cy="118809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Textfeld 212">
            <a:extLst>
              <a:ext uri="{FF2B5EF4-FFF2-40B4-BE49-F238E27FC236}">
                <a16:creationId xmlns:a16="http://schemas.microsoft.com/office/drawing/2014/main" id="{C93C7626-7F0F-4573-8C15-3D01FB32D923}"/>
              </a:ext>
            </a:extLst>
          </p:cNvPr>
          <p:cNvSpPr txBox="1"/>
          <p:nvPr/>
        </p:nvSpPr>
        <p:spPr>
          <a:xfrm>
            <a:off x="8870688" y="4237851"/>
            <a:ext cx="153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C00000"/>
                </a:solidFill>
              </a:rPr>
              <a:t>2.25 cm</a:t>
            </a:r>
            <a:endParaRPr lang="de-CH" b="1" dirty="0">
              <a:solidFill>
                <a:srgbClr val="C00000"/>
              </a:solidFill>
            </a:endParaRPr>
          </a:p>
        </p:txBody>
      </p:sp>
      <p:grpSp>
        <p:nvGrpSpPr>
          <p:cNvPr id="119" name="Gruppieren 118">
            <a:extLst>
              <a:ext uri="{FF2B5EF4-FFF2-40B4-BE49-F238E27FC236}">
                <a16:creationId xmlns:a16="http://schemas.microsoft.com/office/drawing/2014/main" id="{22CBF422-E2A6-41A6-87B6-352D5A6621D8}"/>
              </a:ext>
            </a:extLst>
          </p:cNvPr>
          <p:cNvGrpSpPr/>
          <p:nvPr/>
        </p:nvGrpSpPr>
        <p:grpSpPr>
          <a:xfrm>
            <a:off x="11249246" y="6083917"/>
            <a:ext cx="615986" cy="615986"/>
            <a:chOff x="882502" y="5741581"/>
            <a:chExt cx="615986" cy="615986"/>
          </a:xfrm>
        </p:grpSpPr>
        <p:sp>
          <p:nvSpPr>
            <p:cNvPr id="120" name="Rechteck 119">
              <a:extLst>
                <a:ext uri="{FF2B5EF4-FFF2-40B4-BE49-F238E27FC236}">
                  <a16:creationId xmlns:a16="http://schemas.microsoft.com/office/drawing/2014/main" id="{3B2380A3-1059-4122-82CA-FC7C45E8D3F3}"/>
                </a:ext>
              </a:extLst>
            </p:cNvPr>
            <p:cNvSpPr/>
            <p:nvPr/>
          </p:nvSpPr>
          <p:spPr>
            <a:xfrm>
              <a:off x="882502" y="5741581"/>
              <a:ext cx="615986" cy="6159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21" name="Gleichschenkliges Dreieck 120">
              <a:extLst>
                <a:ext uri="{FF2B5EF4-FFF2-40B4-BE49-F238E27FC236}">
                  <a16:creationId xmlns:a16="http://schemas.microsoft.com/office/drawing/2014/main" id="{03A47606-FBC1-4333-A231-2D97F01BAF78}"/>
                </a:ext>
              </a:extLst>
            </p:cNvPr>
            <p:cNvSpPr/>
            <p:nvPr/>
          </p:nvSpPr>
          <p:spPr>
            <a:xfrm rot="5400000">
              <a:off x="972724" y="5846414"/>
              <a:ext cx="435541" cy="406319"/>
            </a:xfrm>
            <a:prstGeom prst="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  <p:sp>
        <p:nvSpPr>
          <p:cNvPr id="122" name="Textfeld 121">
            <a:extLst>
              <a:ext uri="{FF2B5EF4-FFF2-40B4-BE49-F238E27FC236}">
                <a16:creationId xmlns:a16="http://schemas.microsoft.com/office/drawing/2014/main" id="{71DA2045-AA4A-4075-B237-72191ED62261}"/>
              </a:ext>
            </a:extLst>
          </p:cNvPr>
          <p:cNvSpPr txBox="1"/>
          <p:nvPr/>
        </p:nvSpPr>
        <p:spPr>
          <a:xfrm>
            <a:off x="6319810" y="6287555"/>
            <a:ext cx="5069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1"/>
                </a:solidFill>
              </a:rPr>
              <a:t>Erkläre dir die Darstellung, bevor du weiterfährst.</a:t>
            </a:r>
          </a:p>
        </p:txBody>
      </p:sp>
    </p:spTree>
    <p:extLst>
      <p:ext uri="{BB962C8B-B14F-4D97-AF65-F5344CB8AC3E}">
        <p14:creationId xmlns:p14="http://schemas.microsoft.com/office/powerpoint/2010/main" val="27913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5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500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3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177" grpId="0"/>
      <p:bldP spid="178" grpId="0" animBg="1"/>
      <p:bldP spid="185" grpId="0"/>
      <p:bldP spid="186" grpId="0"/>
      <p:bldP spid="193" grpId="0"/>
      <p:bldP spid="193" grpId="1"/>
      <p:bldP spid="194" grpId="0"/>
      <p:bldP spid="207" grpId="0"/>
      <p:bldP spid="213" grpId="0"/>
      <p:bldP spid="122" grpId="0"/>
      <p:bldP spid="122" grpId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</Words>
  <Application>Microsoft Office PowerPoint</Application>
  <PresentationFormat>Breitbild</PresentationFormat>
  <Paragraphs>47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Werner Jundt</dc:creator>
  <cp:lastModifiedBy>Werner Jundt</cp:lastModifiedBy>
  <cp:revision>198</cp:revision>
  <dcterms:created xsi:type="dcterms:W3CDTF">2020-03-28T15:53:33Z</dcterms:created>
  <dcterms:modified xsi:type="dcterms:W3CDTF">2020-04-18T14:32:16Z</dcterms:modified>
</cp:coreProperties>
</file>