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</p:sldMasterIdLst>
  <p:notesMasterIdLst>
    <p:notesMasterId r:id="rId27"/>
  </p:notesMasterIdLst>
  <p:handoutMasterIdLst>
    <p:handoutMasterId r:id="rId28"/>
  </p:handoutMasterIdLst>
  <p:sldIdLst>
    <p:sldId id="400" r:id="rId5"/>
    <p:sldId id="401" r:id="rId6"/>
    <p:sldId id="387" r:id="rId7"/>
    <p:sldId id="351" r:id="rId8"/>
    <p:sldId id="391" r:id="rId9"/>
    <p:sldId id="402" r:id="rId10"/>
    <p:sldId id="357" r:id="rId11"/>
    <p:sldId id="384" r:id="rId12"/>
    <p:sldId id="397" r:id="rId13"/>
    <p:sldId id="353" r:id="rId14"/>
    <p:sldId id="385" r:id="rId15"/>
    <p:sldId id="398" r:id="rId16"/>
    <p:sldId id="366" r:id="rId17"/>
    <p:sldId id="403" r:id="rId18"/>
    <p:sldId id="407" r:id="rId19"/>
    <p:sldId id="404" r:id="rId20"/>
    <p:sldId id="369" r:id="rId21"/>
    <p:sldId id="405" r:id="rId22"/>
    <p:sldId id="410" r:id="rId23"/>
    <p:sldId id="406" r:id="rId24"/>
    <p:sldId id="376" r:id="rId25"/>
    <p:sldId id="409" r:id="rId26"/>
  </p:sldIdLst>
  <p:sldSz cx="12192000" cy="6858000"/>
  <p:notesSz cx="6811963" cy="99425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BD4"/>
    <a:srgbClr val="000000"/>
    <a:srgbClr val="B5E6FA"/>
    <a:srgbClr val="D7C8E2"/>
    <a:srgbClr val="BDA4CE"/>
    <a:srgbClr val="ECE7AA"/>
    <a:srgbClr val="E4DD83"/>
    <a:srgbClr val="FED17B"/>
    <a:srgbClr val="FFFF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1AEC0D-68CE-42BA-960A-BDC4BD91F561}" v="553" dt="2022-02-09T14:16:48.979"/>
    <p1510:client id="{7519DEC7-4C45-40F9-9AAC-C5293228D1D6}" v="47" dt="2022-02-09T09:02:32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144" autoAdjust="0"/>
  </p:normalViewPr>
  <p:slideViewPr>
    <p:cSldViewPr snapToGrid="0">
      <p:cViewPr>
        <p:scale>
          <a:sx n="50" d="100"/>
          <a:sy n="50" d="100"/>
        </p:scale>
        <p:origin x="126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üss Isabelle" userId="fef66bb1-5c3a-497d-8397-73ef9020acc9" providerId="ADAL" clId="{7519DEC7-4C45-40F9-9AAC-C5293228D1D6}"/>
    <pc:docChg chg="custSel modSld">
      <pc:chgData name="Plüss Isabelle" userId="fef66bb1-5c3a-497d-8397-73ef9020acc9" providerId="ADAL" clId="{7519DEC7-4C45-40F9-9AAC-C5293228D1D6}" dt="2022-02-09T09:02:32.321" v="71" actId="478"/>
      <pc:docMkLst>
        <pc:docMk/>
      </pc:docMkLst>
      <pc:sldChg chg="modNotesTx">
        <pc:chgData name="Plüss Isabelle" userId="fef66bb1-5c3a-497d-8397-73ef9020acc9" providerId="ADAL" clId="{7519DEC7-4C45-40F9-9AAC-C5293228D1D6}" dt="2022-02-03T15:29:15.576" v="50" actId="313"/>
        <pc:sldMkLst>
          <pc:docMk/>
          <pc:sldMk cId="3480813090" sldId="357"/>
        </pc:sldMkLst>
      </pc:sldChg>
      <pc:sldChg chg="delSp modSp mod modNotesTx">
        <pc:chgData name="Plüss Isabelle" userId="fef66bb1-5c3a-497d-8397-73ef9020acc9" providerId="ADAL" clId="{7519DEC7-4C45-40F9-9AAC-C5293228D1D6}" dt="2022-02-09T09:02:32.321" v="71" actId="478"/>
        <pc:sldMkLst>
          <pc:docMk/>
          <pc:sldMk cId="4215412944" sldId="384"/>
        </pc:sldMkLst>
        <pc:spChg chg="del mod">
          <ac:chgData name="Plüss Isabelle" userId="fef66bb1-5c3a-497d-8397-73ef9020acc9" providerId="ADAL" clId="{7519DEC7-4C45-40F9-9AAC-C5293228D1D6}" dt="2022-02-09T09:02:32.321" v="71" actId="478"/>
          <ac:spMkLst>
            <pc:docMk/>
            <pc:sldMk cId="4215412944" sldId="384"/>
            <ac:spMk id="14" creationId="{7940ABBF-C0F0-4AD0-81E3-DD98233862C1}"/>
          </ac:spMkLst>
        </pc:spChg>
      </pc:sldChg>
      <pc:sldChg chg="modNotesTx">
        <pc:chgData name="Plüss Isabelle" userId="fef66bb1-5c3a-497d-8397-73ef9020acc9" providerId="ADAL" clId="{7519DEC7-4C45-40F9-9AAC-C5293228D1D6}" dt="2022-02-03T15:26:00.439" v="31" actId="20577"/>
        <pc:sldMkLst>
          <pc:docMk/>
          <pc:sldMk cId="2376259578" sldId="387"/>
        </pc:sldMkLst>
      </pc:sldChg>
      <pc:sldChg chg="modSp modNotesTx">
        <pc:chgData name="Plüss Isabelle" userId="fef66bb1-5c3a-497d-8397-73ef9020acc9" providerId="ADAL" clId="{7519DEC7-4C45-40F9-9AAC-C5293228D1D6}" dt="2022-02-03T15:35:16.759" v="67" actId="20577"/>
        <pc:sldMkLst>
          <pc:docMk/>
          <pc:sldMk cId="91186799" sldId="401"/>
        </pc:sldMkLst>
        <pc:spChg chg="mod">
          <ac:chgData name="Plüss Isabelle" userId="fef66bb1-5c3a-497d-8397-73ef9020acc9" providerId="ADAL" clId="{7519DEC7-4C45-40F9-9AAC-C5293228D1D6}" dt="2022-02-03T15:35:16.759" v="67" actId="20577"/>
          <ac:spMkLst>
            <pc:docMk/>
            <pc:sldMk cId="91186799" sldId="401"/>
            <ac:spMk id="9" creationId="{88FF7123-B8B0-48F3-93E1-A3876770C8C9}"/>
          </ac:spMkLst>
        </pc:spChg>
      </pc:sldChg>
    </pc:docChg>
  </pc:docChgLst>
  <pc:docChgLst>
    <pc:chgData name="Steinacher Mélissa" userId="dbd58f5f-9357-4d6e-a820-76ab67abaedd" providerId="ADAL" clId="{271AEC0D-68CE-42BA-960A-BDC4BD91F561}"/>
    <pc:docChg chg="undo custSel addSld delSld modSld">
      <pc:chgData name="Steinacher Mélissa" userId="dbd58f5f-9357-4d6e-a820-76ab67abaedd" providerId="ADAL" clId="{271AEC0D-68CE-42BA-960A-BDC4BD91F561}" dt="2022-02-09T14:16:48.978" v="2735" actId="20577"/>
      <pc:docMkLst>
        <pc:docMk/>
      </pc:docMkLst>
      <pc:sldChg chg="modAnim">
        <pc:chgData name="Steinacher Mélissa" userId="dbd58f5f-9357-4d6e-a820-76ab67abaedd" providerId="ADAL" clId="{271AEC0D-68CE-42BA-960A-BDC4BD91F561}" dt="2022-02-02T16:47:49.218" v="632"/>
        <pc:sldMkLst>
          <pc:docMk/>
          <pc:sldMk cId="3153893454" sldId="353"/>
        </pc:sldMkLst>
      </pc:sldChg>
      <pc:sldChg chg="addSp delSp modSp mod delAnim modAnim">
        <pc:chgData name="Steinacher Mélissa" userId="dbd58f5f-9357-4d6e-a820-76ab67abaedd" providerId="ADAL" clId="{271AEC0D-68CE-42BA-960A-BDC4BD91F561}" dt="2022-02-09T14:16:09.809" v="2734"/>
        <pc:sldMkLst>
          <pc:docMk/>
          <pc:sldMk cId="2087092824" sldId="366"/>
        </pc:sldMkLst>
        <pc:picChg chg="add mod">
          <ac:chgData name="Steinacher Mélissa" userId="dbd58f5f-9357-4d6e-a820-76ab67abaedd" providerId="ADAL" clId="{271AEC0D-68CE-42BA-960A-BDC4BD91F561}" dt="2022-02-09T14:14:03.546" v="2703" actId="1076"/>
          <ac:picMkLst>
            <pc:docMk/>
            <pc:sldMk cId="2087092824" sldId="366"/>
            <ac:picMk id="4" creationId="{8CD13BF3-A20F-4C17-855E-50CE2375720B}"/>
          </ac:picMkLst>
        </pc:picChg>
        <pc:picChg chg="del">
          <ac:chgData name="Steinacher Mélissa" userId="dbd58f5f-9357-4d6e-a820-76ab67abaedd" providerId="ADAL" clId="{271AEC0D-68CE-42BA-960A-BDC4BD91F561}" dt="2022-02-09T14:13:48.913" v="2697" actId="478"/>
          <ac:picMkLst>
            <pc:docMk/>
            <pc:sldMk cId="2087092824" sldId="366"/>
            <ac:picMk id="5" creationId="{59CC5F63-54FC-4857-A8E4-F7E9D6EA31EC}"/>
          </ac:picMkLst>
        </pc:picChg>
        <pc:picChg chg="add mod">
          <ac:chgData name="Steinacher Mélissa" userId="dbd58f5f-9357-4d6e-a820-76ab67abaedd" providerId="ADAL" clId="{271AEC0D-68CE-42BA-960A-BDC4BD91F561}" dt="2022-02-09T14:14:47.227" v="2726" actId="1037"/>
          <ac:picMkLst>
            <pc:docMk/>
            <pc:sldMk cId="2087092824" sldId="366"/>
            <ac:picMk id="10" creationId="{76A12D7B-1A20-4005-BBB4-9F36C1D74EDF}"/>
          </ac:picMkLst>
        </pc:picChg>
        <pc:picChg chg="del">
          <ac:chgData name="Steinacher Mélissa" userId="dbd58f5f-9357-4d6e-a820-76ab67abaedd" providerId="ADAL" clId="{271AEC0D-68CE-42BA-960A-BDC4BD91F561}" dt="2022-02-09T14:14:18.216" v="2704" actId="478"/>
          <ac:picMkLst>
            <pc:docMk/>
            <pc:sldMk cId="2087092824" sldId="366"/>
            <ac:picMk id="11" creationId="{C4958FD1-BB2E-4FA2-B1D3-8E508E996C55}"/>
          </ac:picMkLst>
        </pc:picChg>
        <pc:picChg chg="add mod modCrop">
          <ac:chgData name="Steinacher Mélissa" userId="dbd58f5f-9357-4d6e-a820-76ab67abaedd" providerId="ADAL" clId="{271AEC0D-68CE-42BA-960A-BDC4BD91F561}" dt="2022-02-09T14:16:00.022" v="2733" actId="14100"/>
          <ac:picMkLst>
            <pc:docMk/>
            <pc:sldMk cId="2087092824" sldId="366"/>
            <ac:picMk id="13" creationId="{001784BB-046A-42A5-9988-4468DEE3E619}"/>
          </ac:picMkLst>
        </pc:picChg>
        <pc:picChg chg="del">
          <ac:chgData name="Steinacher Mélissa" userId="dbd58f5f-9357-4d6e-a820-76ab67abaedd" providerId="ADAL" clId="{271AEC0D-68CE-42BA-960A-BDC4BD91F561}" dt="2022-02-09T14:14:59.545" v="2727" actId="478"/>
          <ac:picMkLst>
            <pc:docMk/>
            <pc:sldMk cId="2087092824" sldId="366"/>
            <ac:picMk id="15" creationId="{72D4DFBD-E5B9-4360-8370-0EDAB4C000A0}"/>
          </ac:picMkLst>
        </pc:picChg>
      </pc:sldChg>
      <pc:sldChg chg="addSp modSp mod modShow modNotesTx">
        <pc:chgData name="Steinacher Mélissa" userId="dbd58f5f-9357-4d6e-a820-76ab67abaedd" providerId="ADAL" clId="{271AEC0D-68CE-42BA-960A-BDC4BD91F561}" dt="2022-02-09T09:01:15.303" v="2613" actId="729"/>
        <pc:sldMkLst>
          <pc:docMk/>
          <pc:sldMk cId="4215412944" sldId="384"/>
        </pc:sldMkLst>
        <pc:spChg chg="add mod">
          <ac:chgData name="Steinacher Mélissa" userId="dbd58f5f-9357-4d6e-a820-76ab67abaedd" providerId="ADAL" clId="{271AEC0D-68CE-42BA-960A-BDC4BD91F561}" dt="2022-02-04T08:22:38.413" v="2612" actId="20577"/>
          <ac:spMkLst>
            <pc:docMk/>
            <pc:sldMk cId="4215412944" sldId="384"/>
            <ac:spMk id="14" creationId="{7940ABBF-C0F0-4AD0-81E3-DD98233862C1}"/>
          </ac:spMkLst>
        </pc:spChg>
      </pc:sldChg>
      <pc:sldChg chg="modAnim">
        <pc:chgData name="Steinacher Mélissa" userId="dbd58f5f-9357-4d6e-a820-76ab67abaedd" providerId="ADAL" clId="{271AEC0D-68CE-42BA-960A-BDC4BD91F561}" dt="2022-02-02T16:33:51.305" v="0"/>
        <pc:sldMkLst>
          <pc:docMk/>
          <pc:sldMk cId="2376259578" sldId="387"/>
        </pc:sldMkLst>
      </pc:sldChg>
      <pc:sldChg chg="addSp delSp modSp mod modAnim modNotesTx">
        <pc:chgData name="Steinacher Mélissa" userId="dbd58f5f-9357-4d6e-a820-76ab67abaedd" providerId="ADAL" clId="{271AEC0D-68CE-42BA-960A-BDC4BD91F561}" dt="2022-02-02T16:46:29.173" v="631"/>
        <pc:sldMkLst>
          <pc:docMk/>
          <pc:sldMk cId="978827391" sldId="391"/>
        </pc:sldMkLst>
        <pc:spChg chg="add del mod">
          <ac:chgData name="Steinacher Mélissa" userId="dbd58f5f-9357-4d6e-a820-76ab67abaedd" providerId="ADAL" clId="{271AEC0D-68CE-42BA-960A-BDC4BD91F561}" dt="2022-02-02T16:39:59.540" v="314" actId="478"/>
          <ac:spMkLst>
            <pc:docMk/>
            <pc:sldMk cId="978827391" sldId="391"/>
            <ac:spMk id="3" creationId="{C4E2C8C0-47BA-47D2-A626-DB974A8927EE}"/>
          </ac:spMkLst>
        </pc:spChg>
        <pc:spChg chg="del mod">
          <ac:chgData name="Steinacher Mélissa" userId="dbd58f5f-9357-4d6e-a820-76ab67abaedd" providerId="ADAL" clId="{271AEC0D-68CE-42BA-960A-BDC4BD91F561}" dt="2022-02-02T16:36:57.200" v="213" actId="478"/>
          <ac:spMkLst>
            <pc:docMk/>
            <pc:sldMk cId="978827391" sldId="391"/>
            <ac:spMk id="5" creationId="{82877B0A-920B-4CC0-BFCE-336AEE4F75F9}"/>
          </ac:spMkLst>
        </pc:spChg>
        <pc:spChg chg="add mod">
          <ac:chgData name="Steinacher Mélissa" userId="dbd58f5f-9357-4d6e-a820-76ab67abaedd" providerId="ADAL" clId="{271AEC0D-68CE-42BA-960A-BDC4BD91F561}" dt="2022-02-02T16:40:25.172" v="322" actId="1076"/>
          <ac:spMkLst>
            <pc:docMk/>
            <pc:sldMk cId="978827391" sldId="391"/>
            <ac:spMk id="6" creationId="{73BAB62F-E2AE-40A7-A431-00A1559AFDA4}"/>
          </ac:spMkLst>
        </pc:spChg>
        <pc:spChg chg="add mod ord">
          <ac:chgData name="Steinacher Mélissa" userId="dbd58f5f-9357-4d6e-a820-76ab67abaedd" providerId="ADAL" clId="{271AEC0D-68CE-42BA-960A-BDC4BD91F561}" dt="2022-02-02T16:40:30.578" v="323" actId="1076"/>
          <ac:spMkLst>
            <pc:docMk/>
            <pc:sldMk cId="978827391" sldId="391"/>
            <ac:spMk id="7" creationId="{5A88F0AF-9667-47CE-8CA3-179E9299C3C8}"/>
          </ac:spMkLst>
        </pc:spChg>
        <pc:spChg chg="add mod">
          <ac:chgData name="Steinacher Mélissa" userId="dbd58f5f-9357-4d6e-a820-76ab67abaedd" providerId="ADAL" clId="{271AEC0D-68CE-42BA-960A-BDC4BD91F561}" dt="2022-02-02T16:40:19.103" v="320" actId="14100"/>
          <ac:spMkLst>
            <pc:docMk/>
            <pc:sldMk cId="978827391" sldId="391"/>
            <ac:spMk id="9" creationId="{4BEA3420-0881-4B36-93E1-A3A774820E84}"/>
          </ac:spMkLst>
        </pc:spChg>
        <pc:spChg chg="add del mod">
          <ac:chgData name="Steinacher Mélissa" userId="dbd58f5f-9357-4d6e-a820-76ab67abaedd" providerId="ADAL" clId="{271AEC0D-68CE-42BA-960A-BDC4BD91F561}" dt="2022-02-02T16:37:27.306" v="223" actId="478"/>
          <ac:spMkLst>
            <pc:docMk/>
            <pc:sldMk cId="978827391" sldId="391"/>
            <ac:spMk id="10" creationId="{32B02845-CBDA-413F-B5D8-6FA5F1666926}"/>
          </ac:spMkLst>
        </pc:spChg>
        <pc:spChg chg="add del mod">
          <ac:chgData name="Steinacher Mélissa" userId="dbd58f5f-9357-4d6e-a820-76ab67abaedd" providerId="ADAL" clId="{271AEC0D-68CE-42BA-960A-BDC4BD91F561}" dt="2022-02-02T16:40:04.566" v="316" actId="478"/>
          <ac:spMkLst>
            <pc:docMk/>
            <pc:sldMk cId="978827391" sldId="391"/>
            <ac:spMk id="14" creationId="{D6DCC8D3-1C99-4498-8716-3A4D212F7F32}"/>
          </ac:spMkLst>
        </pc:spChg>
        <pc:spChg chg="add del mod">
          <ac:chgData name="Steinacher Mélissa" userId="dbd58f5f-9357-4d6e-a820-76ab67abaedd" providerId="ADAL" clId="{271AEC0D-68CE-42BA-960A-BDC4BD91F561}" dt="2022-02-02T16:44:13.738" v="502" actId="478"/>
          <ac:spMkLst>
            <pc:docMk/>
            <pc:sldMk cId="978827391" sldId="391"/>
            <ac:spMk id="15" creationId="{E421084E-47F2-4FA0-919C-7530CAA5AE77}"/>
          </ac:spMkLst>
        </pc:spChg>
        <pc:spChg chg="add mod ord">
          <ac:chgData name="Steinacher Mélissa" userId="dbd58f5f-9357-4d6e-a820-76ab67abaedd" providerId="ADAL" clId="{271AEC0D-68CE-42BA-960A-BDC4BD91F561}" dt="2022-02-02T16:45:38.323" v="628" actId="20577"/>
          <ac:spMkLst>
            <pc:docMk/>
            <pc:sldMk cId="978827391" sldId="391"/>
            <ac:spMk id="16" creationId="{668414E4-72C6-4766-9375-229DA63D7A89}"/>
          </ac:spMkLst>
        </pc:spChg>
        <pc:spChg chg="add mod">
          <ac:chgData name="Steinacher Mélissa" userId="dbd58f5f-9357-4d6e-a820-76ab67abaedd" providerId="ADAL" clId="{271AEC0D-68CE-42BA-960A-BDC4BD91F561}" dt="2022-02-02T16:45:24.697" v="626" actId="1076"/>
          <ac:spMkLst>
            <pc:docMk/>
            <pc:sldMk cId="978827391" sldId="391"/>
            <ac:spMk id="17" creationId="{0B67164D-DCDE-4616-89A9-3EEC60801EFE}"/>
          </ac:spMkLst>
        </pc:spChg>
        <pc:spChg chg="add del mod">
          <ac:chgData name="Steinacher Mélissa" userId="dbd58f5f-9357-4d6e-a820-76ab67abaedd" providerId="ADAL" clId="{271AEC0D-68CE-42BA-960A-BDC4BD91F561}" dt="2022-02-02T16:40:57.911" v="331" actId="478"/>
          <ac:spMkLst>
            <pc:docMk/>
            <pc:sldMk cId="978827391" sldId="391"/>
            <ac:spMk id="18" creationId="{89890DB1-0478-4DD5-BAC0-072357A5485B}"/>
          </ac:spMkLst>
        </pc:spChg>
        <pc:picChg chg="mod">
          <ac:chgData name="Steinacher Mélissa" userId="dbd58f5f-9357-4d6e-a820-76ab67abaedd" providerId="ADAL" clId="{271AEC0D-68CE-42BA-960A-BDC4BD91F561}" dt="2022-02-02T16:40:06.980" v="317" actId="1076"/>
          <ac:picMkLst>
            <pc:docMk/>
            <pc:sldMk cId="978827391" sldId="391"/>
            <ac:picMk id="4" creationId="{6BDACCF2-E194-425C-8503-997F92F24838}"/>
          </ac:picMkLst>
        </pc:picChg>
        <pc:picChg chg="add mod">
          <ac:chgData name="Steinacher Mélissa" userId="dbd58f5f-9357-4d6e-a820-76ab67abaedd" providerId="ADAL" clId="{271AEC0D-68CE-42BA-960A-BDC4BD91F561}" dt="2022-02-02T16:43:28.914" v="464" actId="1076"/>
          <ac:picMkLst>
            <pc:docMk/>
            <pc:sldMk cId="978827391" sldId="391"/>
            <ac:picMk id="11" creationId="{32913472-2634-4C43-B303-CEF352512F58}"/>
          </ac:picMkLst>
        </pc:picChg>
        <pc:picChg chg="add mod">
          <ac:chgData name="Steinacher Mélissa" userId="dbd58f5f-9357-4d6e-a820-76ab67abaedd" providerId="ADAL" clId="{271AEC0D-68CE-42BA-960A-BDC4BD91F561}" dt="2022-02-02T16:43:23.571" v="463" actId="1076"/>
          <ac:picMkLst>
            <pc:docMk/>
            <pc:sldMk cId="978827391" sldId="391"/>
            <ac:picMk id="12" creationId="{6E8E35C4-055C-4648-9ED2-0AC9CF7FBC1E}"/>
          </ac:picMkLst>
        </pc:picChg>
      </pc:sldChg>
      <pc:sldChg chg="addSp delSp modSp add del mod delAnim modAnim modNotesTx">
        <pc:chgData name="Steinacher Mélissa" userId="dbd58f5f-9357-4d6e-a820-76ab67abaedd" providerId="ADAL" clId="{271AEC0D-68CE-42BA-960A-BDC4BD91F561}" dt="2022-02-02T16:41:49.305" v="398" actId="47"/>
        <pc:sldMkLst>
          <pc:docMk/>
          <pc:sldMk cId="3035056942" sldId="392"/>
        </pc:sldMkLst>
        <pc:spChg chg="del mod">
          <ac:chgData name="Steinacher Mélissa" userId="dbd58f5f-9357-4d6e-a820-76ab67abaedd" providerId="ADAL" clId="{271AEC0D-68CE-42BA-960A-BDC4BD91F561}" dt="2022-02-02T16:38:19.853" v="291" actId="478"/>
          <ac:spMkLst>
            <pc:docMk/>
            <pc:sldMk cId="3035056942" sldId="392"/>
            <ac:spMk id="3" creationId="{2AAAE9EE-7EE5-43F0-9648-D78D7E6FFA36}"/>
          </ac:spMkLst>
        </pc:spChg>
        <pc:spChg chg="add del mod">
          <ac:chgData name="Steinacher Mélissa" userId="dbd58f5f-9357-4d6e-a820-76ab67abaedd" providerId="ADAL" clId="{271AEC0D-68CE-42BA-960A-BDC4BD91F561}" dt="2022-02-02T16:38:23.003" v="292" actId="478"/>
          <ac:spMkLst>
            <pc:docMk/>
            <pc:sldMk cId="3035056942" sldId="392"/>
            <ac:spMk id="5" creationId="{E2526C22-473C-4267-8831-5F623988F789}"/>
          </ac:spMkLst>
        </pc:spChg>
        <pc:spChg chg="mod">
          <ac:chgData name="Steinacher Mélissa" userId="dbd58f5f-9357-4d6e-a820-76ab67abaedd" providerId="ADAL" clId="{271AEC0D-68CE-42BA-960A-BDC4BD91F561}" dt="2022-02-02T16:39:17.410" v="302" actId="1076"/>
          <ac:spMkLst>
            <pc:docMk/>
            <pc:sldMk cId="3035056942" sldId="392"/>
            <ac:spMk id="7" creationId="{E70B0FEF-FF6C-4A03-AF1D-963805B60782}"/>
          </ac:spMkLst>
        </pc:spChg>
        <pc:spChg chg="add del mod">
          <ac:chgData name="Steinacher Mélissa" userId="dbd58f5f-9357-4d6e-a820-76ab67abaedd" providerId="ADAL" clId="{271AEC0D-68CE-42BA-960A-BDC4BD91F561}" dt="2022-02-02T16:38:42.872" v="298" actId="478"/>
          <ac:spMkLst>
            <pc:docMk/>
            <pc:sldMk cId="3035056942" sldId="392"/>
            <ac:spMk id="9" creationId="{1B00DB89-FAF6-4E0D-85D2-8B65B29C14EB}"/>
          </ac:spMkLst>
        </pc:spChg>
        <pc:spChg chg="add mod">
          <ac:chgData name="Steinacher Mélissa" userId="dbd58f5f-9357-4d6e-a820-76ab67abaedd" providerId="ADAL" clId="{271AEC0D-68CE-42BA-960A-BDC4BD91F561}" dt="2022-02-02T16:37:48.190" v="226"/>
          <ac:spMkLst>
            <pc:docMk/>
            <pc:sldMk cId="3035056942" sldId="392"/>
            <ac:spMk id="13" creationId="{F16753D6-D4E9-43C8-B976-EA8293F2E72F}"/>
          </ac:spMkLst>
        </pc:spChg>
        <pc:spChg chg="add mod">
          <ac:chgData name="Steinacher Mélissa" userId="dbd58f5f-9357-4d6e-a820-76ab67abaedd" providerId="ADAL" clId="{271AEC0D-68CE-42BA-960A-BDC4BD91F561}" dt="2022-02-02T16:37:48.190" v="226"/>
          <ac:spMkLst>
            <pc:docMk/>
            <pc:sldMk cId="3035056942" sldId="392"/>
            <ac:spMk id="14" creationId="{B12CEEDF-470E-4920-8F8D-006B89608F48}"/>
          </ac:spMkLst>
        </pc:spChg>
        <pc:picChg chg="del mod ord">
          <ac:chgData name="Steinacher Mélissa" userId="dbd58f5f-9357-4d6e-a820-76ab67abaedd" providerId="ADAL" clId="{271AEC0D-68CE-42BA-960A-BDC4BD91F561}" dt="2022-02-02T16:38:42.083" v="297" actId="478"/>
          <ac:picMkLst>
            <pc:docMk/>
            <pc:sldMk cId="3035056942" sldId="392"/>
            <ac:picMk id="4" creationId="{A358007E-3E93-494B-B84A-8D90E0DCE9B4}"/>
          </ac:picMkLst>
        </pc:picChg>
      </pc:sldChg>
      <pc:sldChg chg="addSp delSp modSp mod modAnim modNotesTx">
        <pc:chgData name="Steinacher Mélissa" userId="dbd58f5f-9357-4d6e-a820-76ab67abaedd" providerId="ADAL" clId="{271AEC0D-68CE-42BA-960A-BDC4BD91F561}" dt="2022-02-09T14:05:18.695" v="2656" actId="14100"/>
        <pc:sldMkLst>
          <pc:docMk/>
          <pc:sldMk cId="1717369372" sldId="397"/>
        </pc:sldMkLst>
        <pc:spChg chg="add mod">
          <ac:chgData name="Steinacher Mélissa" userId="dbd58f5f-9357-4d6e-a820-76ab67abaedd" providerId="ADAL" clId="{271AEC0D-68CE-42BA-960A-BDC4BD91F561}" dt="2022-02-04T08:15:41.993" v="1784" actId="115"/>
          <ac:spMkLst>
            <pc:docMk/>
            <pc:sldMk cId="1717369372" sldId="397"/>
            <ac:spMk id="2" creationId="{925EDE38-6414-4624-87FD-8E171B73A7AA}"/>
          </ac:spMkLst>
        </pc:spChg>
        <pc:spChg chg="add del mod">
          <ac:chgData name="Steinacher Mélissa" userId="dbd58f5f-9357-4d6e-a820-76ab67abaedd" providerId="ADAL" clId="{271AEC0D-68CE-42BA-960A-BDC4BD91F561}" dt="2022-02-04T08:14:16.871" v="1745" actId="478"/>
          <ac:spMkLst>
            <pc:docMk/>
            <pc:sldMk cId="1717369372" sldId="397"/>
            <ac:spMk id="20" creationId="{9315A0C8-62C5-4929-BA6F-3BE0CC8DC5E5}"/>
          </ac:spMkLst>
        </pc:spChg>
        <pc:spChg chg="add del mod">
          <ac:chgData name="Steinacher Mélissa" userId="dbd58f5f-9357-4d6e-a820-76ab67abaedd" providerId="ADAL" clId="{271AEC0D-68CE-42BA-960A-BDC4BD91F561}" dt="2022-02-04T08:00:29.371" v="779" actId="478"/>
          <ac:spMkLst>
            <pc:docMk/>
            <pc:sldMk cId="1717369372" sldId="397"/>
            <ac:spMk id="28" creationId="{36991BEA-98E2-4DF6-AA67-1C52CE495A80}"/>
          </ac:spMkLst>
        </pc:spChg>
        <pc:spChg chg="mod">
          <ac:chgData name="Steinacher Mélissa" userId="dbd58f5f-9357-4d6e-a820-76ab67abaedd" providerId="ADAL" clId="{271AEC0D-68CE-42BA-960A-BDC4BD91F561}" dt="2022-02-09T14:05:18.695" v="2656" actId="14100"/>
          <ac:spMkLst>
            <pc:docMk/>
            <pc:sldMk cId="1717369372" sldId="397"/>
            <ac:spMk id="30" creationId="{1A08FC2B-DAB0-4094-BC0A-EA79F9AA3E92}"/>
          </ac:spMkLst>
        </pc:spChg>
        <pc:spChg chg="mod">
          <ac:chgData name="Steinacher Mélissa" userId="dbd58f5f-9357-4d6e-a820-76ab67abaedd" providerId="ADAL" clId="{271AEC0D-68CE-42BA-960A-BDC4BD91F561}" dt="2022-02-04T08:15:47.747" v="1785" actId="14100"/>
          <ac:spMkLst>
            <pc:docMk/>
            <pc:sldMk cId="1717369372" sldId="397"/>
            <ac:spMk id="31" creationId="{A57315DB-BB54-4606-81CD-5E39BF5D186B}"/>
          </ac:spMkLst>
        </pc:spChg>
        <pc:spChg chg="add del mod">
          <ac:chgData name="Steinacher Mélissa" userId="dbd58f5f-9357-4d6e-a820-76ab67abaedd" providerId="ADAL" clId="{271AEC0D-68CE-42BA-960A-BDC4BD91F561}" dt="2022-02-04T08:13:53.861" v="1701" actId="478"/>
          <ac:spMkLst>
            <pc:docMk/>
            <pc:sldMk cId="1717369372" sldId="397"/>
            <ac:spMk id="32" creationId="{17617864-AA02-4291-9CE5-F95583B243ED}"/>
          </ac:spMkLst>
        </pc:spChg>
        <pc:picChg chg="mod">
          <ac:chgData name="Steinacher Mélissa" userId="dbd58f5f-9357-4d6e-a820-76ab67abaedd" providerId="ADAL" clId="{271AEC0D-68CE-42BA-960A-BDC4BD91F561}" dt="2022-02-04T08:15:02.463" v="1754" actId="1037"/>
          <ac:picMkLst>
            <pc:docMk/>
            <pc:sldMk cId="1717369372" sldId="397"/>
            <ac:picMk id="5" creationId="{6CA8962C-A26A-466C-B3DE-E3D2ADD01614}"/>
          </ac:picMkLst>
        </pc:picChg>
        <pc:picChg chg="add mod ord">
          <ac:chgData name="Steinacher Mélissa" userId="dbd58f5f-9357-4d6e-a820-76ab67abaedd" providerId="ADAL" clId="{271AEC0D-68CE-42BA-960A-BDC4BD91F561}" dt="2022-02-04T08:15:13.292" v="1761" actId="1076"/>
          <ac:picMkLst>
            <pc:docMk/>
            <pc:sldMk cId="1717369372" sldId="397"/>
            <ac:picMk id="9" creationId="{8A91FA75-EBD7-4FE5-8E5C-279562CC3E37}"/>
          </ac:picMkLst>
        </pc:picChg>
        <pc:picChg chg="mod">
          <ac:chgData name="Steinacher Mélissa" userId="dbd58f5f-9357-4d6e-a820-76ab67abaedd" providerId="ADAL" clId="{271AEC0D-68CE-42BA-960A-BDC4BD91F561}" dt="2022-02-04T08:15:07.983" v="1760" actId="1037"/>
          <ac:picMkLst>
            <pc:docMk/>
            <pc:sldMk cId="1717369372" sldId="397"/>
            <ac:picMk id="29" creationId="{BE154E60-9910-4021-960B-B70A690480D9}"/>
          </ac:picMkLst>
        </pc:picChg>
        <pc:picChg chg="mod">
          <ac:chgData name="Steinacher Mélissa" userId="dbd58f5f-9357-4d6e-a820-76ab67abaedd" providerId="ADAL" clId="{271AEC0D-68CE-42BA-960A-BDC4BD91F561}" dt="2022-02-04T08:15:02.463" v="1754" actId="1037"/>
          <ac:picMkLst>
            <pc:docMk/>
            <pc:sldMk cId="1717369372" sldId="397"/>
            <ac:picMk id="33" creationId="{D1A86A4A-FEDF-4526-BD41-C855AB58A2C9}"/>
          </ac:picMkLst>
        </pc:picChg>
      </pc:sldChg>
      <pc:sldChg chg="addSp delSp modSp mod">
        <pc:chgData name="Steinacher Mélissa" userId="dbd58f5f-9357-4d6e-a820-76ab67abaedd" providerId="ADAL" clId="{271AEC0D-68CE-42BA-960A-BDC4BD91F561}" dt="2022-02-09T14:12:07.854" v="2696" actId="1076"/>
        <pc:sldMkLst>
          <pc:docMk/>
          <pc:sldMk cId="3382887847" sldId="398"/>
        </pc:sldMkLst>
        <pc:spChg chg="add del mod">
          <ac:chgData name="Steinacher Mélissa" userId="dbd58f5f-9357-4d6e-a820-76ab67abaedd" providerId="ADAL" clId="{271AEC0D-68CE-42BA-960A-BDC4BD91F561}" dt="2022-02-09T14:08:50.574" v="2660" actId="478"/>
          <ac:spMkLst>
            <pc:docMk/>
            <pc:sldMk cId="3382887847" sldId="398"/>
            <ac:spMk id="4" creationId="{E72F6699-751F-478D-BFEE-99AE754DBE3B}"/>
          </ac:spMkLst>
        </pc:spChg>
        <pc:spChg chg="add del mod">
          <ac:chgData name="Steinacher Mélissa" userId="dbd58f5f-9357-4d6e-a820-76ab67abaedd" providerId="ADAL" clId="{271AEC0D-68CE-42BA-960A-BDC4BD91F561}" dt="2022-02-09T14:09:14.634" v="2667" actId="478"/>
          <ac:spMkLst>
            <pc:docMk/>
            <pc:sldMk cId="3382887847" sldId="398"/>
            <ac:spMk id="16" creationId="{0A4BF224-B1D3-4FFC-8A98-5CAF18FDF57C}"/>
          </ac:spMkLst>
        </pc:spChg>
        <pc:picChg chg="mod">
          <ac:chgData name="Steinacher Mélissa" userId="dbd58f5f-9357-4d6e-a820-76ab67abaedd" providerId="ADAL" clId="{271AEC0D-68CE-42BA-960A-BDC4BD91F561}" dt="2022-02-09T14:12:00.767" v="2694" actId="14100"/>
          <ac:picMkLst>
            <pc:docMk/>
            <pc:sldMk cId="3382887847" sldId="398"/>
            <ac:picMk id="6" creationId="{4CE2B4B1-73CF-4630-8C85-F487B145BDF4}"/>
          </ac:picMkLst>
        </pc:picChg>
        <pc:picChg chg="add del">
          <ac:chgData name="Steinacher Mélissa" userId="dbd58f5f-9357-4d6e-a820-76ab67abaedd" providerId="ADAL" clId="{271AEC0D-68CE-42BA-960A-BDC4BD91F561}" dt="2022-02-09T14:12:03.933" v="2695" actId="478"/>
          <ac:picMkLst>
            <pc:docMk/>
            <pc:sldMk cId="3382887847" sldId="398"/>
            <ac:picMk id="8" creationId="{640F9EE2-CCC3-438F-9CA6-F3CB112C676A}"/>
          </ac:picMkLst>
        </pc:picChg>
        <pc:picChg chg="add del">
          <ac:chgData name="Steinacher Mélissa" userId="dbd58f5f-9357-4d6e-a820-76ab67abaedd" providerId="ADAL" clId="{271AEC0D-68CE-42BA-960A-BDC4BD91F561}" dt="2022-02-09T14:08:48.667" v="2659" actId="22"/>
          <ac:picMkLst>
            <pc:docMk/>
            <pc:sldMk cId="3382887847" sldId="398"/>
            <ac:picMk id="11" creationId="{49F6F2BB-8559-4751-B264-FE2B18A88EE2}"/>
          </ac:picMkLst>
        </pc:picChg>
        <pc:picChg chg="add mod ord">
          <ac:chgData name="Steinacher Mélissa" userId="dbd58f5f-9357-4d6e-a820-76ab67abaedd" providerId="ADAL" clId="{271AEC0D-68CE-42BA-960A-BDC4BD91F561}" dt="2022-02-09T14:12:00.330" v="2692" actId="1076"/>
          <ac:picMkLst>
            <pc:docMk/>
            <pc:sldMk cId="3382887847" sldId="398"/>
            <ac:picMk id="13" creationId="{F0DB6921-2CBF-400F-8004-A5D7C2CFA6AD}"/>
          </ac:picMkLst>
        </pc:picChg>
        <pc:picChg chg="add del">
          <ac:chgData name="Steinacher Mélissa" userId="dbd58f5f-9357-4d6e-a820-76ab67abaedd" providerId="ADAL" clId="{271AEC0D-68CE-42BA-960A-BDC4BD91F561}" dt="2022-02-09T14:09:11.762" v="2666" actId="478"/>
          <ac:picMkLst>
            <pc:docMk/>
            <pc:sldMk cId="3382887847" sldId="398"/>
            <ac:picMk id="14" creationId="{FDA9D0E2-9B36-4130-893A-3713217135A9}"/>
          </ac:picMkLst>
        </pc:picChg>
        <pc:picChg chg="add del mod">
          <ac:chgData name="Steinacher Mélissa" userId="dbd58f5f-9357-4d6e-a820-76ab67abaedd" providerId="ADAL" clId="{271AEC0D-68CE-42BA-960A-BDC4BD91F561}" dt="2022-02-09T14:12:07.854" v="2696" actId="1076"/>
          <ac:picMkLst>
            <pc:docMk/>
            <pc:sldMk cId="3382887847" sldId="398"/>
            <ac:picMk id="18" creationId="{B22186B2-E6FD-4939-8FD9-DAC7F07FC0F0}"/>
          </ac:picMkLst>
        </pc:picChg>
      </pc:sldChg>
      <pc:sldChg chg="modNotesTx">
        <pc:chgData name="Steinacher Mélissa" userId="dbd58f5f-9357-4d6e-a820-76ab67abaedd" providerId="ADAL" clId="{271AEC0D-68CE-42BA-960A-BDC4BD91F561}" dt="2022-02-02T16:41:38.594" v="368" actId="20577"/>
        <pc:sldMkLst>
          <pc:docMk/>
          <pc:sldMk cId="715559119" sldId="402"/>
        </pc:sldMkLst>
      </pc:sldChg>
      <pc:sldChg chg="modSp">
        <pc:chgData name="Steinacher Mélissa" userId="dbd58f5f-9357-4d6e-a820-76ab67abaedd" providerId="ADAL" clId="{271AEC0D-68CE-42BA-960A-BDC4BD91F561}" dt="2022-02-09T14:16:48.978" v="2735" actId="20577"/>
        <pc:sldMkLst>
          <pc:docMk/>
          <pc:sldMk cId="2223538860" sldId="404"/>
        </pc:sldMkLst>
        <pc:spChg chg="mod">
          <ac:chgData name="Steinacher Mélissa" userId="dbd58f5f-9357-4d6e-a820-76ab67abaedd" providerId="ADAL" clId="{271AEC0D-68CE-42BA-960A-BDC4BD91F561}" dt="2022-02-09T13:58:44.115" v="2616"/>
          <ac:spMkLst>
            <pc:docMk/>
            <pc:sldMk cId="2223538860" sldId="404"/>
            <ac:spMk id="13" creationId="{CE0CE78B-67E2-4692-BEAF-1C3A13CC7047}"/>
          </ac:spMkLst>
        </pc:spChg>
        <pc:spChg chg="mod">
          <ac:chgData name="Steinacher Mélissa" userId="dbd58f5f-9357-4d6e-a820-76ab67abaedd" providerId="ADAL" clId="{271AEC0D-68CE-42BA-960A-BDC4BD91F561}" dt="2022-02-09T14:16:48.978" v="2735" actId="20577"/>
          <ac:spMkLst>
            <pc:docMk/>
            <pc:sldMk cId="2223538860" sldId="404"/>
            <ac:spMk id="14" creationId="{E3B81362-7182-4BB9-BA2F-DEBFAA777BCD}"/>
          </ac:spMkLst>
        </pc:spChg>
        <pc:spChg chg="mod">
          <ac:chgData name="Steinacher Mélissa" userId="dbd58f5f-9357-4d6e-a820-76ab67abaedd" providerId="ADAL" clId="{271AEC0D-68CE-42BA-960A-BDC4BD91F561}" dt="2022-02-09T13:58:53.138" v="2619"/>
          <ac:spMkLst>
            <pc:docMk/>
            <pc:sldMk cId="2223538860" sldId="404"/>
            <ac:spMk id="15" creationId="{2C802F8E-287C-4484-BFBC-0EA2BAE031D2}"/>
          </ac:spMkLst>
        </pc:spChg>
        <pc:spChg chg="mod">
          <ac:chgData name="Steinacher Mélissa" userId="dbd58f5f-9357-4d6e-a820-76ab67abaedd" providerId="ADAL" clId="{271AEC0D-68CE-42BA-960A-BDC4BD91F561}" dt="2022-02-09T13:59:22.900" v="2627"/>
          <ac:spMkLst>
            <pc:docMk/>
            <pc:sldMk cId="2223538860" sldId="404"/>
            <ac:spMk id="16" creationId="{550D8CE6-17EC-40B3-B91C-643DADC07B18}"/>
          </ac:spMkLst>
        </pc:spChg>
        <pc:spChg chg="mod">
          <ac:chgData name="Steinacher Mélissa" userId="dbd58f5f-9357-4d6e-a820-76ab67abaedd" providerId="ADAL" clId="{271AEC0D-68CE-42BA-960A-BDC4BD91F561}" dt="2022-02-09T13:59:30.772" v="2630"/>
          <ac:spMkLst>
            <pc:docMk/>
            <pc:sldMk cId="2223538860" sldId="404"/>
            <ac:spMk id="17" creationId="{B1D89867-3633-4194-8DA9-3C7CC799F9A2}"/>
          </ac:spMkLst>
        </pc:spChg>
      </pc:sldChg>
      <pc:sldChg chg="addSp delSp modSp add mod modAnim modNotesTx">
        <pc:chgData name="Steinacher Mélissa" userId="dbd58f5f-9357-4d6e-a820-76ab67abaedd" providerId="ADAL" clId="{271AEC0D-68CE-42BA-960A-BDC4BD91F561}" dt="2022-02-04T08:12:49.552" v="1698"/>
        <pc:sldMkLst>
          <pc:docMk/>
          <pc:sldMk cId="2665389420" sldId="410"/>
        </pc:sldMkLst>
        <pc:spChg chg="add del mod">
          <ac:chgData name="Steinacher Mélissa" userId="dbd58f5f-9357-4d6e-a820-76ab67abaedd" providerId="ADAL" clId="{271AEC0D-68CE-42BA-960A-BDC4BD91F561}" dt="2022-02-04T08:06:47.427" v="951" actId="478"/>
          <ac:spMkLst>
            <pc:docMk/>
            <pc:sldMk cId="2665389420" sldId="410"/>
            <ac:spMk id="2" creationId="{0FB6041B-F7C3-43EF-9423-03411EAD802F}"/>
          </ac:spMkLst>
        </pc:spChg>
        <pc:spChg chg="mod">
          <ac:chgData name="Steinacher Mélissa" userId="dbd58f5f-9357-4d6e-a820-76ab67abaedd" providerId="ADAL" clId="{271AEC0D-68CE-42BA-960A-BDC4BD91F561}" dt="2022-02-04T07:37:22.248" v="655" actId="20577"/>
          <ac:spMkLst>
            <pc:docMk/>
            <pc:sldMk cId="2665389420" sldId="410"/>
            <ac:spMk id="4" creationId="{FA5956CA-5DD2-4309-BB9A-CAE658E8082B}"/>
          </ac:spMkLst>
        </pc:spChg>
        <pc:spChg chg="del">
          <ac:chgData name="Steinacher Mélissa" userId="dbd58f5f-9357-4d6e-a820-76ab67abaedd" providerId="ADAL" clId="{271AEC0D-68CE-42BA-960A-BDC4BD91F561}" dt="2022-02-04T07:37:31.831" v="660" actId="478"/>
          <ac:spMkLst>
            <pc:docMk/>
            <pc:sldMk cId="2665389420" sldId="410"/>
            <ac:spMk id="7" creationId="{A14FEF1D-AF2D-47B9-A3B5-C31181C945EB}"/>
          </ac:spMkLst>
        </pc:spChg>
        <pc:spChg chg="del mod">
          <ac:chgData name="Steinacher Mélissa" userId="dbd58f5f-9357-4d6e-a820-76ab67abaedd" providerId="ADAL" clId="{271AEC0D-68CE-42BA-960A-BDC4BD91F561}" dt="2022-02-04T07:37:34.162" v="662" actId="478"/>
          <ac:spMkLst>
            <pc:docMk/>
            <pc:sldMk cId="2665389420" sldId="410"/>
            <ac:spMk id="8" creationId="{284D5F73-402F-426B-9CC2-92282BB2BD7C}"/>
          </ac:spMkLst>
        </pc:spChg>
        <pc:spChg chg="del">
          <ac:chgData name="Steinacher Mélissa" userId="dbd58f5f-9357-4d6e-a820-76ab67abaedd" providerId="ADAL" clId="{271AEC0D-68CE-42BA-960A-BDC4BD91F561}" dt="2022-02-04T07:37:35.344" v="663" actId="478"/>
          <ac:spMkLst>
            <pc:docMk/>
            <pc:sldMk cId="2665389420" sldId="410"/>
            <ac:spMk id="9" creationId="{CB31E7E7-D5DE-4D48-8C72-7E44A8CDD308}"/>
          </ac:spMkLst>
        </pc:spChg>
        <pc:spChg chg="del">
          <ac:chgData name="Steinacher Mélissa" userId="dbd58f5f-9357-4d6e-a820-76ab67abaedd" providerId="ADAL" clId="{271AEC0D-68CE-42BA-960A-BDC4BD91F561}" dt="2022-02-04T07:37:31.289" v="659" actId="478"/>
          <ac:spMkLst>
            <pc:docMk/>
            <pc:sldMk cId="2665389420" sldId="410"/>
            <ac:spMk id="10" creationId="{40255527-CC07-4BE4-B5C3-A5195F59FE77}"/>
          </ac:spMkLst>
        </pc:spChg>
        <pc:spChg chg="add mod">
          <ac:chgData name="Steinacher Mélissa" userId="dbd58f5f-9357-4d6e-a820-76ab67abaedd" providerId="ADAL" clId="{271AEC0D-68CE-42BA-960A-BDC4BD91F561}" dt="2022-02-04T08:07:27.393" v="1005" actId="1038"/>
          <ac:spMkLst>
            <pc:docMk/>
            <pc:sldMk cId="2665389420" sldId="410"/>
            <ac:spMk id="13" creationId="{AB56F801-F657-4CA8-9932-689152AD35EC}"/>
          </ac:spMkLst>
        </pc:spChg>
        <pc:spChg chg="add mod">
          <ac:chgData name="Steinacher Mélissa" userId="dbd58f5f-9357-4d6e-a820-76ab67abaedd" providerId="ADAL" clId="{271AEC0D-68CE-42BA-960A-BDC4BD91F561}" dt="2022-02-04T08:05:41.353" v="921" actId="1076"/>
          <ac:spMkLst>
            <pc:docMk/>
            <pc:sldMk cId="2665389420" sldId="410"/>
            <ac:spMk id="15" creationId="{C749F066-7171-4428-9DB5-7E493F8220ED}"/>
          </ac:spMkLst>
        </pc:spChg>
        <pc:spChg chg="add mod">
          <ac:chgData name="Steinacher Mélissa" userId="dbd58f5f-9357-4d6e-a820-76ab67abaedd" providerId="ADAL" clId="{271AEC0D-68CE-42BA-960A-BDC4BD91F561}" dt="2022-02-04T08:07:22.007" v="997" actId="1076"/>
          <ac:spMkLst>
            <pc:docMk/>
            <pc:sldMk cId="2665389420" sldId="410"/>
            <ac:spMk id="17" creationId="{538AAE54-ED4B-4DB2-8FA7-F6C9EE63C235}"/>
          </ac:spMkLst>
        </pc:spChg>
        <pc:spChg chg="add mod">
          <ac:chgData name="Steinacher Mélissa" userId="dbd58f5f-9357-4d6e-a820-76ab67abaedd" providerId="ADAL" clId="{271AEC0D-68CE-42BA-960A-BDC4BD91F561}" dt="2022-02-04T08:07:05.303" v="985" actId="14100"/>
          <ac:spMkLst>
            <pc:docMk/>
            <pc:sldMk cId="2665389420" sldId="410"/>
            <ac:spMk id="19" creationId="{4D0E158F-0C28-4CAD-AAC2-EF1686D5EEFE}"/>
          </ac:spMkLst>
        </pc:spChg>
        <pc:picChg chg="del">
          <ac:chgData name="Steinacher Mélissa" userId="dbd58f5f-9357-4d6e-a820-76ab67abaedd" providerId="ADAL" clId="{271AEC0D-68CE-42BA-960A-BDC4BD91F561}" dt="2022-02-04T07:37:24.316" v="656" actId="478"/>
          <ac:picMkLst>
            <pc:docMk/>
            <pc:sldMk cId="2665389420" sldId="410"/>
            <ac:picMk id="5" creationId="{6E9DB783-1049-4F52-BD49-CF819DDE1A76}"/>
          </ac:picMkLst>
        </pc:picChg>
        <pc:picChg chg="del">
          <ac:chgData name="Steinacher Mélissa" userId="dbd58f5f-9357-4d6e-a820-76ab67abaedd" providerId="ADAL" clId="{271AEC0D-68CE-42BA-960A-BDC4BD91F561}" dt="2022-02-04T07:37:27.193" v="658" actId="478"/>
          <ac:picMkLst>
            <pc:docMk/>
            <pc:sldMk cId="2665389420" sldId="410"/>
            <ac:picMk id="6" creationId="{223D1658-FF18-4155-862B-5AC9EAB059B2}"/>
          </ac:picMkLst>
        </pc:picChg>
        <pc:picChg chg="del">
          <ac:chgData name="Steinacher Mélissa" userId="dbd58f5f-9357-4d6e-a820-76ab67abaedd" providerId="ADAL" clId="{271AEC0D-68CE-42BA-960A-BDC4BD91F561}" dt="2022-02-04T07:37:26.496" v="657" actId="478"/>
          <ac:picMkLst>
            <pc:docMk/>
            <pc:sldMk cId="2665389420" sldId="410"/>
            <ac:picMk id="11" creationId="{E5A4DD57-C9E2-47AF-821D-12BF7179810C}"/>
          </ac:picMkLst>
        </pc:picChg>
        <pc:picChg chg="add mod">
          <ac:chgData name="Steinacher Mélissa" userId="dbd58f5f-9357-4d6e-a820-76ab67abaedd" providerId="ADAL" clId="{271AEC0D-68CE-42BA-960A-BDC4BD91F561}" dt="2022-02-04T08:07:27.393" v="1005" actId="1038"/>
          <ac:picMkLst>
            <pc:docMk/>
            <pc:sldMk cId="2665389420" sldId="410"/>
            <ac:picMk id="1026" creationId="{0D71B34F-6D55-491C-AB25-AEA299EB7A44}"/>
          </ac:picMkLst>
        </pc:picChg>
        <pc:picChg chg="add mod">
          <ac:chgData name="Steinacher Mélissa" userId="dbd58f5f-9357-4d6e-a820-76ab67abaedd" providerId="ADAL" clId="{271AEC0D-68CE-42BA-960A-BDC4BD91F561}" dt="2022-02-04T08:02:54.664" v="813" actId="1076"/>
          <ac:picMkLst>
            <pc:docMk/>
            <pc:sldMk cId="2665389420" sldId="410"/>
            <ac:picMk id="1028" creationId="{D45F5A2F-0B4D-45E2-94BB-0FC8A0CC7F1D}"/>
          </ac:picMkLst>
        </pc:picChg>
        <pc:picChg chg="add mod">
          <ac:chgData name="Steinacher Mélissa" userId="dbd58f5f-9357-4d6e-a820-76ab67abaedd" providerId="ADAL" clId="{271AEC0D-68CE-42BA-960A-BDC4BD91F561}" dt="2022-02-04T08:07:23.592" v="998" actId="1076"/>
          <ac:picMkLst>
            <pc:docMk/>
            <pc:sldMk cId="2665389420" sldId="410"/>
            <ac:picMk id="1030" creationId="{10DF0939-8AFF-43A5-B0F8-E34DC469E451}"/>
          </ac:picMkLst>
        </pc:picChg>
        <pc:picChg chg="add mod">
          <ac:chgData name="Steinacher Mélissa" userId="dbd58f5f-9357-4d6e-a820-76ab67abaedd" providerId="ADAL" clId="{271AEC0D-68CE-42BA-960A-BDC4BD91F561}" dt="2022-02-04T08:07:05.303" v="985" actId="14100"/>
          <ac:picMkLst>
            <pc:docMk/>
            <pc:sldMk cId="2665389420" sldId="410"/>
            <ac:picMk id="1032" creationId="{FB78D748-670B-4E77-BAC5-C229B782F580}"/>
          </ac:picMkLst>
        </pc:picChg>
      </pc:sldChg>
      <pc:sldChg chg="new del">
        <pc:chgData name="Steinacher Mélissa" userId="dbd58f5f-9357-4d6e-a820-76ab67abaedd" providerId="ADAL" clId="{271AEC0D-68CE-42BA-960A-BDC4BD91F561}" dt="2022-02-04T07:37:07.550" v="634" actId="47"/>
        <pc:sldMkLst>
          <pc:docMk/>
          <pc:sldMk cId="2672254106" sldId="4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3D8C95D-2317-4033-B9B1-4390F8855699}" type="datetimeFigureOut">
              <a:rPr lang="de-CH"/>
              <a:pPr>
                <a:defRPr/>
              </a:pPr>
              <a:t>09.02.2022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AA8065-B464-49D2-ADD3-3DF81AEA21D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24697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BEE9C64-7BFF-47F1-BC9D-399590C101F5}" type="datetimeFigureOut">
              <a:rPr lang="de-CH"/>
              <a:pPr>
                <a:defRPr/>
              </a:pPr>
              <a:t>09.02.2022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4A8F78-D8CD-4C83-8B3B-4AC174F7E10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66494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verlag.ch/de/produkte/support/meine-lehrmittel/mille-feuilles/app-2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126C-6F11-49D1-B1EA-2237EEC86621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8960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Pro Quartal begleitet die Schüler*innen ein </a:t>
            </a:r>
            <a:r>
              <a:rPr lang="de-CH" err="1"/>
              <a:t>magazine</a:t>
            </a:r>
            <a:r>
              <a:rPr lang="de-CH"/>
              <a:t>. Das </a:t>
            </a:r>
            <a:r>
              <a:rPr lang="de-CH" err="1"/>
              <a:t>magazine</a:t>
            </a:r>
            <a:r>
              <a:rPr lang="de-CH"/>
              <a:t> ist Einwegmaterial, so dass die Kinder Notizen machen, wichtiges markieren und Lernaufgaben direkt im </a:t>
            </a:r>
            <a:r>
              <a:rPr lang="de-CH" err="1"/>
              <a:t>magazine</a:t>
            </a:r>
            <a:r>
              <a:rPr lang="de-CH"/>
              <a:t> lösen können.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Die frei zugänglichen digitalen </a:t>
            </a:r>
            <a:r>
              <a:rPr lang="de-CH" err="1"/>
              <a:t>magazines</a:t>
            </a:r>
            <a:r>
              <a:rPr lang="de-CH"/>
              <a:t> ermöglichen beispielsweise individuelles anhören von Audiotracks.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(klick)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Über die </a:t>
            </a:r>
            <a:r>
              <a:rPr lang="de-CH" err="1"/>
              <a:t>website</a:t>
            </a:r>
            <a:r>
              <a:rPr lang="de-CH"/>
              <a:t> www.1000feuilles.ch (klick) gelangen Sie einfach «zur Browser-Version». </a:t>
            </a:r>
          </a:p>
        </p:txBody>
      </p:sp>
    </p:spTree>
    <p:extLst>
      <p:ext uri="{BB962C8B-B14F-4D97-AF65-F5344CB8AC3E}">
        <p14:creationId xmlns:p14="http://schemas.microsoft.com/office/powerpoint/2010/main" val="151467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7186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200" b="1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Inputs ins Thema:</a:t>
            </a:r>
            <a:endParaRPr lang="de-CH" sz="1200" b="1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de-DE" sz="1200">
                <a:solidFill>
                  <a:srgbClr val="080700"/>
                </a:solidFill>
                <a:latin typeface="Arial"/>
                <a:ea typeface="MS PGothic"/>
                <a:cs typeface="Arial"/>
              </a:rPr>
              <a:t>Ein Wimmelbild zu einem Thema</a:t>
            </a:r>
          </a:p>
          <a:p>
            <a:pPr>
              <a:lnSpc>
                <a:spcPct val="90000"/>
              </a:lnSpc>
            </a:pPr>
            <a:r>
              <a:rPr lang="de-DE" sz="1200">
                <a:solidFill>
                  <a:srgbClr val="080700"/>
                </a:solidFill>
                <a:latin typeface="Arial"/>
                <a:ea typeface="MS PGothic"/>
                <a:cs typeface="Arial"/>
              </a:rPr>
              <a:t>Verschiedene Textsorten: Porträts, Rezepte, Lieder, eine Geschichte</a:t>
            </a:r>
          </a:p>
          <a:p>
            <a:pPr>
              <a:lnSpc>
                <a:spcPct val="90000"/>
              </a:lnSpc>
            </a:pPr>
            <a:r>
              <a:rPr lang="de-DE" sz="1200">
                <a:solidFill>
                  <a:srgbClr val="080700"/>
                </a:solidFill>
                <a:latin typeface="Arial"/>
                <a:ea typeface="MS PGothic"/>
                <a:cs typeface="Arial"/>
              </a:rPr>
              <a:t>Die Kinder sollen die französischen Texte so oft hören, wie sie wollen. Texte werden nicht systematisch übersetzt – die Kinder müssen in dieser Phase nicht schon alles im Details verstehen. </a:t>
            </a:r>
            <a:endParaRPr lang="de-DE" sz="1200">
              <a:solidFill>
                <a:srgbClr val="080700"/>
              </a:solidFill>
            </a:endParaRPr>
          </a:p>
          <a:p>
            <a:r>
              <a:rPr lang="de-CH"/>
              <a:t>Lassen Sie sich durch die Abfolge der Seiten nicht täuschen: Der Beginn eines </a:t>
            </a:r>
            <a:r>
              <a:rPr lang="de-CH" err="1"/>
              <a:t>parcours</a:t>
            </a:r>
            <a:r>
              <a:rPr lang="de-CH"/>
              <a:t> ist kein Sprung ins kalte Wasser! Die Bearbeitung der </a:t>
            </a:r>
            <a:r>
              <a:rPr lang="de-CH" err="1"/>
              <a:t>parcours</a:t>
            </a:r>
            <a:r>
              <a:rPr lang="de-CH"/>
              <a:t> beginnt mit </a:t>
            </a:r>
            <a:r>
              <a:rPr lang="de-CH" err="1"/>
              <a:t>activité</a:t>
            </a:r>
            <a:r>
              <a:rPr lang="de-CH"/>
              <a:t> A, wo die Schülerinnen und Schüler an die Inputtexte herangeführt werden. Viele Bilder helfen, den Input zu entschlüsseln. </a:t>
            </a:r>
          </a:p>
        </p:txBody>
      </p:sp>
    </p:spTree>
    <p:extLst>
      <p:ext uri="{BB962C8B-B14F-4D97-AF65-F5344CB8AC3E}">
        <p14:creationId xmlns:p14="http://schemas.microsoft.com/office/powerpoint/2010/main" val="116377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Arial"/>
                <a:cs typeface="Arial"/>
              </a:rPr>
              <a:t>Die Navigationskarte führt durch den </a:t>
            </a:r>
            <a:r>
              <a:rPr lang="de-DE" sz="1200" i="1" dirty="0" err="1">
                <a:latin typeface="Arial"/>
                <a:cs typeface="Arial"/>
              </a:rPr>
              <a:t>parcours</a:t>
            </a:r>
            <a:r>
              <a:rPr lang="de-DE" sz="1200" dirty="0">
                <a:latin typeface="Arial"/>
                <a:cs typeface="Arial"/>
              </a:rPr>
              <a:t>. Hier sehen wir die Navigationskarte aus dem </a:t>
            </a:r>
            <a:r>
              <a:rPr lang="de-DE" sz="1200" dirty="0" err="1">
                <a:latin typeface="Arial"/>
                <a:cs typeface="Arial"/>
              </a:rPr>
              <a:t>magazine</a:t>
            </a:r>
            <a:r>
              <a:rPr lang="de-DE" sz="1200" dirty="0">
                <a:latin typeface="Arial"/>
                <a:cs typeface="Arial"/>
              </a:rPr>
              <a:t> 4.1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Arial"/>
                <a:cs typeface="Arial"/>
              </a:rPr>
              <a:t>Die Schülerinnen und Schüler sollen nach jeder </a:t>
            </a:r>
            <a:r>
              <a:rPr lang="de-DE" sz="1200" i="1" dirty="0" err="1">
                <a:latin typeface="Arial"/>
                <a:cs typeface="Arial"/>
              </a:rPr>
              <a:t>activité</a:t>
            </a:r>
            <a:r>
              <a:rPr lang="de-DE" sz="1200" i="1" dirty="0">
                <a:latin typeface="Arial"/>
                <a:cs typeface="Arial"/>
              </a:rPr>
              <a:t> </a:t>
            </a:r>
            <a:r>
              <a:rPr lang="de-DE" sz="1200" dirty="0">
                <a:latin typeface="Arial"/>
                <a:cs typeface="Arial"/>
              </a:rPr>
              <a:t>eine kleine Aufgabe lösen (klick). So sehen sie, dass sie auf der Reise immer weiterkommen.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0744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CH" sz="120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In den </a:t>
            </a:r>
            <a:r>
              <a:rPr lang="de-CH" sz="1200" i="1" err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activités</a:t>
            </a:r>
            <a:r>
              <a:rPr lang="de-CH" sz="120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entschlüsseln die Schüler*innen zuerst die Inputtexte und bereiten sich anschliessend auf das Lösen der </a:t>
            </a:r>
            <a:r>
              <a:rPr lang="de-CH" sz="1200" err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Tâche</a:t>
            </a:r>
            <a:r>
              <a:rPr lang="de-CH" sz="120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vor. </a:t>
            </a:r>
          </a:p>
          <a:p>
            <a:pPr>
              <a:lnSpc>
                <a:spcPct val="90000"/>
              </a:lnSpc>
            </a:pPr>
            <a:r>
              <a:rPr lang="de-DE" sz="1200">
                <a:solidFill>
                  <a:srgbClr val="080700"/>
                </a:solidFill>
              </a:rPr>
              <a:t>Texte, Strukturen, Wortschatz, Grammatik, Aussprache und Strategien in offenen Aufgabenstellungen bearbeitet.</a:t>
            </a:r>
          </a:p>
          <a:p>
            <a:r>
              <a:rPr lang="de-CH"/>
              <a:t>Besonders motivierend ist es für die Schüler*innen, wenn sie persönliche Erfolge erleben. Damit die Schüler*innen schon zu Beginn selbständig arbeiten können, sind komplexere Aufgabenstellungen auf Deutsch verfasst. </a:t>
            </a:r>
          </a:p>
        </p:txBody>
      </p:sp>
    </p:spTree>
    <p:extLst>
      <p:ext uri="{BB962C8B-B14F-4D97-AF65-F5344CB8AC3E}">
        <p14:creationId xmlns:p14="http://schemas.microsoft.com/office/powerpoint/2010/main" val="1796440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Im hinteren fakultativen Teil 1001 feuilles zu jeder </a:t>
            </a:r>
            <a:r>
              <a:rPr lang="de-CH" err="1"/>
              <a:t>Activité</a:t>
            </a:r>
            <a:r>
              <a:rPr lang="de-CH"/>
              <a:t> vielfältige zusätzliche Übungsmaterialien</a:t>
            </a:r>
          </a:p>
        </p:txBody>
      </p:sp>
    </p:spTree>
    <p:extLst>
      <p:ext uri="{BB962C8B-B14F-4D97-AF65-F5344CB8AC3E}">
        <p14:creationId xmlns:p14="http://schemas.microsoft.com/office/powerpoint/2010/main" val="2144894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200">
                <a:solidFill>
                  <a:srgbClr val="080700"/>
                </a:solidFill>
                <a:ea typeface="ＭＳ Ｐゴシック" pitchFamily="-84" charset="-128"/>
              </a:rPr>
              <a:t>Am Ende </a:t>
            </a:r>
            <a:r>
              <a:rPr lang="de-DE" sz="1200">
                <a:solidFill>
                  <a:srgbClr val="080700"/>
                </a:solidFill>
              </a:rPr>
              <a:t>einer Lerneinheit bearbeiten die Kinder eine </a:t>
            </a:r>
            <a:r>
              <a:rPr lang="de-DE" sz="1200" err="1">
                <a:solidFill>
                  <a:srgbClr val="080700"/>
                </a:solidFill>
              </a:rPr>
              <a:t>grössere</a:t>
            </a:r>
            <a:r>
              <a:rPr lang="de-DE" sz="1200">
                <a:solidFill>
                  <a:srgbClr val="080700"/>
                </a:solidFill>
              </a:rPr>
              <a:t> Aufgabe, die </a:t>
            </a:r>
            <a:r>
              <a:rPr lang="de-DE" sz="1200" i="1" err="1">
                <a:solidFill>
                  <a:srgbClr val="080700"/>
                </a:solidFill>
              </a:rPr>
              <a:t>tâche</a:t>
            </a:r>
            <a:r>
              <a:rPr lang="de-DE" sz="1200">
                <a:solidFill>
                  <a:srgbClr val="080700"/>
                </a:solidFill>
              </a:rPr>
              <a:t>. </a:t>
            </a:r>
          </a:p>
          <a:p>
            <a:pPr marL="0" indent="0">
              <a:buNone/>
            </a:pPr>
            <a:r>
              <a:rPr lang="de-DE" sz="1200">
                <a:solidFill>
                  <a:srgbClr val="080700"/>
                </a:solidFill>
              </a:rPr>
              <a:t>Hier kommt das in den </a:t>
            </a:r>
            <a:r>
              <a:rPr lang="de-DE" sz="1200" i="1" err="1">
                <a:solidFill>
                  <a:srgbClr val="080700"/>
                </a:solidFill>
              </a:rPr>
              <a:t>activités</a:t>
            </a:r>
            <a:r>
              <a:rPr lang="de-DE" sz="1200">
                <a:solidFill>
                  <a:srgbClr val="080700"/>
                </a:solidFill>
              </a:rPr>
              <a:t> Gelernte zur Anwendung. </a:t>
            </a:r>
          </a:p>
          <a:p>
            <a:r>
              <a:rPr lang="de-CH"/>
              <a:t>Das Lösen der Aufgabe ermöglicht den Schüler*innen, die französische Sprache in schulischen und ausserschulischen Situationen zu verwenden. </a:t>
            </a:r>
          </a:p>
          <a:p>
            <a:r>
              <a:rPr lang="de-CH"/>
              <a:t>Ein paar Beispiele, die sie in der </a:t>
            </a:r>
            <a:r>
              <a:rPr lang="de-CH" err="1"/>
              <a:t>Tâche</a:t>
            </a:r>
            <a:r>
              <a:rPr lang="de-CH"/>
              <a:t> tun werden (klick), sie …</a:t>
            </a:r>
          </a:p>
        </p:txBody>
      </p:sp>
    </p:spTree>
    <p:extLst>
      <p:ext uri="{BB962C8B-B14F-4D97-AF65-F5344CB8AC3E}">
        <p14:creationId xmlns:p14="http://schemas.microsoft.com/office/powerpoint/2010/main" val="3484273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Nach dem Bearbeiten der </a:t>
            </a:r>
            <a:r>
              <a:rPr lang="de-CH" err="1"/>
              <a:t>tâche</a:t>
            </a:r>
            <a:r>
              <a:rPr lang="de-CH"/>
              <a:t> beurteilen die Lernenden ihre Arbeit und ihre Lernfortschritte im Zoom. Neben der Selbstevaluation gibt es die Fremdevaluationen von Kompetenzen in Form von summativen Evaluationen. </a:t>
            </a:r>
          </a:p>
        </p:txBody>
      </p:sp>
    </p:spTree>
    <p:extLst>
      <p:ext uri="{BB962C8B-B14F-4D97-AF65-F5344CB8AC3E}">
        <p14:creationId xmlns:p14="http://schemas.microsoft.com/office/powerpoint/2010/main" val="3798665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Revue beinhaltet den </a:t>
            </a:r>
            <a:r>
              <a:rPr lang="de-CH" sz="12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Überblick über das Gelernte</a:t>
            </a:r>
          </a:p>
          <a:p>
            <a:pPr>
              <a:lnSpc>
                <a:spcPct val="90000"/>
              </a:lnSpc>
            </a:pPr>
            <a:r>
              <a:rPr lang="de-DE" sz="1200"/>
              <a:t>Lernziele</a:t>
            </a:r>
          </a:p>
          <a:p>
            <a:pPr>
              <a:lnSpc>
                <a:spcPct val="90000"/>
              </a:lnSpc>
            </a:pPr>
            <a:r>
              <a:rPr lang="de-DE" sz="1200"/>
              <a:t>Klassenwortschatz</a:t>
            </a:r>
          </a:p>
          <a:p>
            <a:pPr>
              <a:lnSpc>
                <a:spcPct val="90000"/>
              </a:lnSpc>
            </a:pPr>
            <a:r>
              <a:rPr lang="de-DE" sz="1200"/>
              <a:t>Persönlicher Wortschatz</a:t>
            </a:r>
          </a:p>
          <a:p>
            <a:pPr>
              <a:lnSpc>
                <a:spcPct val="90000"/>
              </a:lnSpc>
            </a:pPr>
            <a:r>
              <a:rPr lang="de-DE" sz="1200"/>
              <a:t>Sprechblasen zu </a:t>
            </a:r>
            <a:r>
              <a:rPr lang="de-DE" sz="1200" i="1"/>
              <a:t>Nous </a:t>
            </a:r>
            <a:r>
              <a:rPr lang="de-DE" sz="1200" i="1" err="1"/>
              <a:t>parlons</a:t>
            </a:r>
            <a:r>
              <a:rPr lang="de-DE" sz="1200" i="1"/>
              <a:t> </a:t>
            </a:r>
            <a:r>
              <a:rPr lang="de-DE" sz="1200" i="1" err="1"/>
              <a:t>français</a:t>
            </a:r>
            <a:r>
              <a:rPr lang="de-DE" sz="1200" i="1"/>
              <a:t>!</a:t>
            </a:r>
          </a:p>
          <a:p>
            <a:pPr>
              <a:lnSpc>
                <a:spcPct val="90000"/>
              </a:lnSpc>
            </a:pPr>
            <a:r>
              <a:rPr lang="de-DE" sz="1200"/>
              <a:t>Grammatik- und Ausspracheregeln</a:t>
            </a:r>
          </a:p>
          <a:p>
            <a:pPr>
              <a:lnSpc>
                <a:spcPct val="90000"/>
              </a:lnSpc>
            </a:pPr>
            <a:endParaRPr lang="de-DE" sz="1200"/>
          </a:p>
          <a:p>
            <a:pPr marL="0" indent="0">
              <a:lnSpc>
                <a:spcPct val="90000"/>
              </a:lnSpc>
              <a:buNone/>
            </a:pPr>
            <a:r>
              <a:rPr lang="de-CH" sz="12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Und dient als Nachschlagewerk</a:t>
            </a:r>
          </a:p>
          <a:p>
            <a:pPr>
              <a:lnSpc>
                <a:spcPct val="90000"/>
              </a:lnSpc>
            </a:pPr>
            <a:r>
              <a:rPr lang="de-DE" sz="1200"/>
              <a:t>Anweisungen Redemittel</a:t>
            </a:r>
          </a:p>
          <a:p>
            <a:pPr>
              <a:lnSpc>
                <a:spcPct val="90000"/>
              </a:lnSpc>
            </a:pPr>
            <a:r>
              <a:rPr lang="de-DE" sz="1200"/>
              <a:t>Wortschatz zu </a:t>
            </a:r>
            <a:r>
              <a:rPr lang="de-DE" sz="1200" i="1"/>
              <a:t>Nous </a:t>
            </a:r>
            <a:r>
              <a:rPr lang="de-DE" sz="1200" i="1" err="1"/>
              <a:t>parlons</a:t>
            </a:r>
            <a:r>
              <a:rPr lang="de-DE" sz="1200" i="1"/>
              <a:t> </a:t>
            </a:r>
            <a:r>
              <a:rPr lang="de-DE" sz="1200" i="1" err="1"/>
              <a:t>français</a:t>
            </a:r>
            <a:r>
              <a:rPr lang="de-DE" sz="1200" i="1"/>
              <a:t>!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</a:rPr>
              <a:t>Verben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</a:rPr>
              <a:t>Strategien fürs Lernen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5706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Diese Zusatzmaterialien werden die Kinder im Französischunterricht mit Mille feuilles ebenfalls nutzen: </a:t>
            </a:r>
          </a:p>
          <a:p>
            <a:pPr marL="171450" indent="-171450">
              <a:buFontTx/>
              <a:buChar char="-"/>
            </a:pPr>
            <a:r>
              <a:rPr lang="de-CH"/>
              <a:t>Spielebox «On </a:t>
            </a:r>
            <a:r>
              <a:rPr lang="de-CH" err="1"/>
              <a:t>bavarde</a:t>
            </a:r>
            <a:r>
              <a:rPr lang="de-CH"/>
              <a:t>?» mit Materialien zur Förderung des Sprechens im Französischunterricht – mini-</a:t>
            </a:r>
            <a:r>
              <a:rPr lang="de-CH" err="1"/>
              <a:t>grammaire</a:t>
            </a:r>
            <a:r>
              <a:rPr lang="de-CH"/>
              <a:t>, Nachschlagewerk für die Altersgruppe von Primarschulkindern mit konkreten Beispielen aus Mille feuilles.</a:t>
            </a:r>
          </a:p>
          <a:p>
            <a:pPr marL="171450" indent="-171450">
              <a:buFontTx/>
              <a:buChar char="-"/>
            </a:pPr>
            <a:r>
              <a:rPr lang="de-CH"/>
              <a:t>Mini-</a:t>
            </a:r>
            <a:r>
              <a:rPr lang="de-CH" err="1"/>
              <a:t>dic</a:t>
            </a:r>
            <a:r>
              <a:rPr lang="de-CH"/>
              <a:t>: alphabetisch aufgebautes, farbig illustriertes Wörterbuch für Primarschulkinder. </a:t>
            </a:r>
          </a:p>
          <a:p>
            <a:pPr marL="171450" indent="-171450">
              <a:buFontTx/>
              <a:buChar char="-"/>
            </a:pPr>
            <a:r>
              <a:rPr lang="de-CH"/>
              <a:t>Midi-</a:t>
            </a:r>
            <a:r>
              <a:rPr lang="de-CH" err="1"/>
              <a:t>dic</a:t>
            </a:r>
            <a:r>
              <a:rPr lang="de-CH"/>
              <a:t>: ausgehend von der Schulsprache Deutsch können Wörter ins Französische und Englische übersetzt werden. </a:t>
            </a:r>
            <a:r>
              <a:rPr lang="de-CH" b="0" i="0">
                <a:solidFill>
                  <a:srgbClr val="000000"/>
                </a:solidFill>
                <a:effectLst/>
                <a:latin typeface="Frutiger LT"/>
              </a:rPr>
              <a:t>Dass die drei Sprachen horizontal angeordnet sind, erleichtert forschende und vergleichende Wortschatzarbeit.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359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126C-6F11-49D1-B1EA-2237EEC8662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7091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>
                <a:solidFill>
                  <a:srgbClr val="000000"/>
                </a:solidFill>
                <a:effectLst/>
                <a:latin typeface="Frutiger LT"/>
              </a:rPr>
              <a:t>Mit dem Lehrmittel «Mille feuilles» lernen die Schülerinnen und Schüler auf zeitgemässe und spannende Art die französische Sprache. Rückmeldungen und Kritik wurde ernst genommen und entsprechend in der Überarbeitung umgesetzt.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8632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sz="1200">
                <a:solidFill>
                  <a:srgbClr val="080700"/>
                </a:solidFill>
              </a:rPr>
              <a:t>Umgang mit Fehlern: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1200">
                <a:solidFill>
                  <a:srgbClr val="080700"/>
                </a:solidFill>
              </a:rPr>
              <a:t>Fehler gehören zum Lernen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1200">
                <a:solidFill>
                  <a:srgbClr val="080700"/>
                </a:solidFill>
                <a:latin typeface="Arial"/>
                <a:cs typeface="Arial"/>
              </a:rPr>
              <a:t>Mut zu Fehlern ist ein Merkmal erfolgreicher Lernender</a:t>
            </a:r>
            <a:endParaRPr lang="de-DE" sz="1200">
              <a:solidFill>
                <a:srgbClr val="080700"/>
              </a:solidFill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1200">
                <a:solidFill>
                  <a:srgbClr val="080700"/>
                </a:solidFill>
              </a:rPr>
              <a:t>In der Zielsprache formulieren, was man sagen oder schreiben möchte und nicht nur imitieren, was im Lehrmittel steht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de-DE" sz="1200">
                <a:solidFill>
                  <a:srgbClr val="080700"/>
                </a:solidFill>
              </a:rPr>
              <a:t>angstfrei lernen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CH" sz="1200">
                <a:solidFill>
                  <a:schemeClr val="bg1"/>
                </a:solidFill>
              </a:rPr>
              <a:t>Korrigieren Sie keine Texte nach, die die Lehrperson akzeptiert hat.</a:t>
            </a:r>
            <a:endParaRPr lang="de-DE" sz="1200">
              <a:solidFill>
                <a:schemeClr val="bg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CH" sz="1200">
                <a:solidFill>
                  <a:schemeClr val="bg1"/>
                </a:solidFill>
              </a:rPr>
              <a:t>Haben Sie Vertrauen, dass jetzige Fehler das spätere Erlernen der richtigen Form nicht beeinträchtigen.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9050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Informationen für Eltern per Schuljahr 2022/23 als kurzes Video</a:t>
            </a:r>
          </a:p>
          <a:p>
            <a:r>
              <a:rPr lang="de-CH"/>
              <a:t>Weitere Informationen auf www.1000feuilles.ch oder www.schulverlag.ch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126C-6F11-49D1-B1EA-2237EEC86621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562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Ein erfolgreicher Erwerb ist abhängig von: </a:t>
            </a:r>
            <a:br>
              <a:rPr lang="de-DE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</a:br>
            <a:r>
              <a:rPr lang="de-DE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(klick) </a:t>
            </a: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Motivation, Einstellung, bisherige Erfahrungen mit dem Lernen, Ängsten, Begabung und Selbsteinschätzung. </a:t>
            </a:r>
            <a:b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</a:b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(klick) Daneben spielen äussere Aspekte wie das soziale Umfeld des Lernens, informelle und formelle Lernmöglichkeiten eine Rolle.</a:t>
            </a:r>
            <a:r>
              <a:rPr lang="de-CH" sz="1200" baseline="300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1</a:t>
            </a:r>
            <a:endParaRPr lang="de-CH" sz="1200" baseline="30000">
              <a:solidFill>
                <a:srgbClr val="080700"/>
              </a:solidFill>
              <a:ea typeface="ＭＳ Ｐゴシック" pitchFamily="-84" charset="-128"/>
            </a:endParaRPr>
          </a:p>
          <a:p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(klick) Gefühlszustände, wie Motivation, Einstellung und Ängste spielen beim Spracherwerb vermutlich die wichtigste Rolle.  </a:t>
            </a:r>
          </a:p>
          <a:p>
            <a:r>
              <a:rPr lang="de-CH" sz="1200">
                <a:latin typeface="Arial"/>
                <a:ea typeface="ＭＳ Ｐゴシック"/>
                <a:cs typeface="Arial"/>
              </a:rPr>
              <a:t>(klick) Lernende, die die Erstsprache gut beherrschen, lernen Fremdsprachen leichter.</a:t>
            </a:r>
            <a:endParaRPr lang="de-CH" sz="1200">
              <a:solidFill>
                <a:srgbClr val="080700"/>
              </a:solidFill>
              <a:latin typeface="Arial"/>
              <a:ea typeface="ＭＳ Ｐゴシック"/>
              <a:cs typeface="Arial"/>
            </a:endParaRPr>
          </a:p>
          <a:p>
            <a:r>
              <a:rPr lang="de-CH" sz="1200">
                <a:latin typeface="Arial"/>
                <a:ea typeface="ＭＳ Ｐゴシック"/>
                <a:cs typeface="Arial"/>
              </a:rPr>
              <a:t>Das Alter von 6 bis 12 Jahren ist optimal für den Fremdspracherwerb, da das Imitieren und damit der Erwerb von Artikulation, Intonation und Grammatik jungen Lernenden leichter fällt.</a:t>
            </a:r>
            <a:r>
              <a:rPr lang="de-CH" sz="1200" baseline="30000">
                <a:latin typeface="Arial"/>
                <a:ea typeface="ＭＳ Ｐゴシック"/>
                <a:cs typeface="Arial"/>
              </a:rPr>
              <a:t>2</a:t>
            </a:r>
          </a:p>
          <a:p>
            <a:endParaRPr lang="de-CH"/>
          </a:p>
          <a:p>
            <a:pPr>
              <a:defRPr/>
            </a:pPr>
            <a:r>
              <a:rPr lang="de-CH"/>
              <a:t>Quellen: </a:t>
            </a:r>
            <a:endParaRPr lang="de-CH">
              <a:latin typeface="Arial" pitchFamily="-84" charset="0"/>
              <a:ea typeface="ＭＳ Ｐゴシック" pitchFamily="-84" charset="-128"/>
              <a:cs typeface="Arial"/>
            </a:endParaRPr>
          </a:p>
          <a:p>
            <a:pPr>
              <a:defRPr/>
            </a:pPr>
            <a:r>
              <a:rPr lang="de-CH">
                <a:cs typeface="Calibri"/>
              </a:rPr>
              <a:t>1 </a:t>
            </a:r>
            <a:r>
              <a:rPr lang="de-CH" err="1"/>
              <a:t>Spolsky</a:t>
            </a:r>
            <a:r>
              <a:rPr lang="de-CH"/>
              <a:t>, Bernard, 1990. </a:t>
            </a:r>
            <a:r>
              <a:rPr lang="de-CH" i="1" err="1"/>
              <a:t>Conditions</a:t>
            </a:r>
            <a:r>
              <a:rPr lang="de-CH" i="1"/>
              <a:t> </a:t>
            </a:r>
            <a:r>
              <a:rPr lang="de-CH" i="1" err="1"/>
              <a:t>for</a:t>
            </a:r>
            <a:r>
              <a:rPr lang="de-CH" i="1"/>
              <a:t> </a:t>
            </a:r>
            <a:r>
              <a:rPr lang="de-CH" i="1" err="1"/>
              <a:t>second</a:t>
            </a:r>
            <a:r>
              <a:rPr lang="de-CH" i="1"/>
              <a:t> </a:t>
            </a:r>
            <a:r>
              <a:rPr lang="de-CH" i="1" err="1"/>
              <a:t>language</a:t>
            </a:r>
            <a:r>
              <a:rPr lang="de-CH" i="1"/>
              <a:t> </a:t>
            </a:r>
            <a:r>
              <a:rPr lang="de-CH" i="1" err="1"/>
              <a:t>learning</a:t>
            </a:r>
            <a:r>
              <a:rPr lang="de-CH" i="1"/>
              <a:t>: </a:t>
            </a:r>
            <a:r>
              <a:rPr lang="de-CH" i="1" err="1"/>
              <a:t>Introduction</a:t>
            </a:r>
            <a:r>
              <a:rPr lang="de-CH" i="1"/>
              <a:t> </a:t>
            </a:r>
            <a:r>
              <a:rPr lang="de-CH" i="1" err="1"/>
              <a:t>to</a:t>
            </a:r>
            <a:r>
              <a:rPr lang="de-CH" i="1"/>
              <a:t> a </a:t>
            </a:r>
            <a:r>
              <a:rPr lang="de-CH" i="1" err="1"/>
              <a:t>general</a:t>
            </a:r>
            <a:r>
              <a:rPr lang="de-CH" i="1"/>
              <a:t> </a:t>
            </a:r>
            <a:r>
              <a:rPr lang="de-CH" i="1" err="1"/>
              <a:t>theory</a:t>
            </a:r>
            <a:r>
              <a:rPr lang="de-CH"/>
              <a:t>. 2. Auflage. Oxford: Oxford University Press. ISBN 978-0-19-437063-9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2 Kersten, Kristin, 2018. Einflussfaktoren im bilingualen Fremdsprachenerwerb. In: Andreas Rohde und Anja K. </a:t>
            </a:r>
            <a:r>
              <a:rPr lang="de-CH" err="1"/>
              <a:t>Steinlen</a:t>
            </a:r>
            <a:r>
              <a:rPr lang="de-CH"/>
              <a:t>, Hrsg. </a:t>
            </a:r>
            <a:r>
              <a:rPr lang="de-CH" i="1"/>
              <a:t>Sprachenvielfalt als Ressource begreifen: Mehrsprachigkeit in bilingualen Kindertagesstätten und Schulen</a:t>
            </a:r>
            <a:r>
              <a:rPr lang="de-CH"/>
              <a:t>. Berlin: Dohrmann Verlag, S. 35–70. ISBN 978-3-938620-49-6</a:t>
            </a:r>
            <a:endParaRPr lang="de-CH">
              <a:latin typeface="Arial" pitchFamily="-84" charset="0"/>
              <a:ea typeface="ＭＳ Ｐゴシック" pitchFamily="-84" charset="-128"/>
              <a:cs typeface="Arial"/>
            </a:endParaRPr>
          </a:p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322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600" b="1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Von der Theorie zur Praxis: </a:t>
            </a:r>
            <a:br>
              <a:rPr lang="de-CH" sz="1600" b="1">
                <a:latin typeface="Arial"/>
                <a:ea typeface="ＭＳ Ｐゴシック"/>
                <a:cs typeface="ＭＳ Ｐゴシック" pitchFamily="-84" charset="-128"/>
              </a:rPr>
            </a:br>
            <a:r>
              <a:rPr lang="de-CH" sz="1600" b="1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Wie lernt Ihr Kind Französisch?</a:t>
            </a:r>
            <a:endParaRPr lang="de-CH" sz="1600" b="1">
              <a:solidFill>
                <a:schemeClr val="tx1"/>
              </a:solidFill>
              <a:latin typeface="Arial"/>
              <a:ea typeface="ＭＳ Ｐゴシック"/>
              <a:cs typeface="ＭＳ Ｐゴシック" pitchFamily="-84" charset="-128"/>
            </a:endParaRPr>
          </a:p>
          <a:p>
            <a:pPr marL="0" indent="0">
              <a:buNone/>
            </a:pPr>
            <a:r>
              <a:rPr lang="de-CH" sz="1600" b="1">
                <a:solidFill>
                  <a:schemeClr val="tx1"/>
                </a:solidFill>
                <a:latin typeface="Arial"/>
                <a:ea typeface="ＭＳ Ｐゴシック"/>
                <a:cs typeface="ＭＳ Ｐゴシック" pitchFamily="-84" charset="-128"/>
              </a:rPr>
              <a:t>Immer mit dem Hauptziel: </a:t>
            </a:r>
            <a:r>
              <a:rPr lang="de-CH" sz="1400" b="1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Motivieren, Ängste nehmen:</a:t>
            </a:r>
            <a:br>
              <a:rPr lang="de-CH" sz="1400" b="1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</a:b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Ihr Kind wird interessanten neuen Inhalten begegnen.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Themen in den Mille feuilles </a:t>
            </a:r>
            <a:r>
              <a:rPr lang="de-CH" sz="1200" i="1" err="1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magazines</a:t>
            </a: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 sind nahe an seiner Erlebniswelt der Kinder</a:t>
            </a:r>
            <a:endParaRPr lang="de-CH">
              <a:solidFill>
                <a:srgbClr val="161616"/>
              </a:solidFill>
            </a:endParaRP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Sie sollen die Sprache viel hören</a:t>
            </a:r>
            <a:r>
              <a:rPr lang="de-CH" sz="1200">
                <a:solidFill>
                  <a:schemeClr val="tx1"/>
                </a:solidFill>
                <a:latin typeface="Arial"/>
                <a:ea typeface="+mn-ea"/>
                <a:cs typeface="+mn-cs"/>
              </a:rPr>
              <a:t>,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Verstehenshilfen nutzen,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Wörter und Sätze nachsprechen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und selbst etwas sagen oder schreiben,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ＭＳ Ｐゴシック" pitchFamily="-84" charset="-128"/>
              </a:rPr>
              <a:t>Fehler als relevant für den Lernprozess erachten und </a:t>
            </a:r>
          </a:p>
          <a:p>
            <a:pPr>
              <a:lnSpc>
                <a:spcPct val="90000"/>
              </a:lnSpc>
            </a:pPr>
            <a:r>
              <a:rPr lang="de-CH" sz="1200">
                <a:solidFill>
                  <a:srgbClr val="080700"/>
                </a:solidFill>
                <a:latin typeface="Arial"/>
                <a:ea typeface="ＭＳ Ｐゴシック"/>
                <a:cs typeface="Arial"/>
              </a:rPr>
              <a:t>an bestehenden Sprachlernerfahrungen anknüpfen.</a:t>
            </a:r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153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«Mille feuilles 3» erschien 2011 zum ersten Mal. </a:t>
            </a:r>
            <a:br>
              <a:rPr lang="de-DE">
                <a:latin typeface="Arial"/>
                <a:ea typeface="MS PGothic"/>
                <a:cs typeface="Arial"/>
              </a:rPr>
            </a:br>
            <a:r>
              <a:rPr lang="de-DE">
                <a:latin typeface="Arial"/>
                <a:ea typeface="MS PGothic"/>
                <a:cs typeface="Arial"/>
              </a:rPr>
              <a:t>Umfassende Überarbeitung 2021/22 :</a:t>
            </a:r>
            <a:endParaRPr lang="de-DE"/>
          </a:p>
          <a:p>
            <a:r>
              <a:rPr lang="de-CH"/>
              <a:t>Was ist mit der Überarbeitung neu?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- </a:t>
            </a:r>
            <a:r>
              <a:rPr lang="de-DE">
                <a:latin typeface="Arial"/>
                <a:ea typeface="MS PGothic"/>
                <a:cs typeface="Arial"/>
              </a:rPr>
              <a:t>Reduzierter Inhalt mit starkem Bezug zur Lebenswelt der Schülerinnen und Schüler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Es werden Aufgaben für Klassen mit mehr als einem Jahrgang bzw. für starke Lernende angeboten. (AdL = Altersdurchmischtes Lernen)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Themen im MF3 und MF4 sind parallel gelegt, so dass sich im Unterricht Gemeinsamkeiten nutzen lassen. </a:t>
            </a:r>
          </a:p>
          <a:p>
            <a:r>
              <a:rPr lang="de-CH"/>
              <a:t>- (weiter auf nächster Folie)</a:t>
            </a:r>
          </a:p>
        </p:txBody>
      </p:sp>
    </p:spTree>
    <p:extLst>
      <p:ext uri="{BB962C8B-B14F-4D97-AF65-F5344CB8AC3E}">
        <p14:creationId xmlns:p14="http://schemas.microsoft.com/office/powerpoint/2010/main" val="2049207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- Ein separater Teil des </a:t>
            </a:r>
            <a:r>
              <a:rPr lang="de-DE" i="1" err="1">
                <a:latin typeface="Arial"/>
                <a:ea typeface="MS PGothic"/>
                <a:cs typeface="Arial"/>
              </a:rPr>
              <a:t>magazine</a:t>
            </a:r>
            <a:r>
              <a:rPr lang="de-DE" i="1">
                <a:latin typeface="Arial"/>
                <a:ea typeface="MS PGothic"/>
                <a:cs typeface="Arial"/>
              </a:rPr>
              <a:t> </a:t>
            </a:r>
            <a:r>
              <a:rPr lang="de-DE">
                <a:latin typeface="Arial"/>
                <a:ea typeface="MS PGothic"/>
                <a:cs typeface="Arial"/>
              </a:rPr>
              <a:t>bietet Übungen zum Vertiefen und Automatisieren. Dies ist der grüne Teil jeweils auf den hintersten Seiten. Es gibt 3 Kategorien von Übungen: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(klick)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On </a:t>
            </a:r>
            <a:r>
              <a:rPr lang="de-DE" err="1">
                <a:latin typeface="Arial"/>
                <a:ea typeface="MS PGothic"/>
                <a:cs typeface="Arial"/>
              </a:rPr>
              <a:t>continue</a:t>
            </a:r>
            <a:r>
              <a:rPr lang="de-DE">
                <a:latin typeface="Arial"/>
                <a:ea typeface="MS PGothic"/>
                <a:cs typeface="Arial"/>
              </a:rPr>
              <a:t> (</a:t>
            </a:r>
            <a:r>
              <a:rPr lang="de-DE" err="1">
                <a:latin typeface="Arial"/>
                <a:ea typeface="MS PGothic"/>
                <a:cs typeface="Arial"/>
              </a:rPr>
              <a:t>Füsschen</a:t>
            </a:r>
            <a:r>
              <a:rPr lang="de-DE">
                <a:latin typeface="Arial"/>
                <a:ea typeface="MS PGothic"/>
                <a:cs typeface="Arial"/>
              </a:rPr>
              <a:t>): zum Wiederholen und Automatisieren der Basiskompetenzen (für alle Schüler*innen)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On </a:t>
            </a:r>
            <a:r>
              <a:rPr lang="de-DE" err="1">
                <a:latin typeface="Arial"/>
                <a:ea typeface="MS PGothic"/>
                <a:cs typeface="Arial"/>
              </a:rPr>
              <a:t>bavarde</a:t>
            </a:r>
            <a:r>
              <a:rPr lang="de-DE">
                <a:latin typeface="Arial"/>
                <a:ea typeface="MS PGothic"/>
                <a:cs typeface="Arial"/>
              </a:rPr>
              <a:t> (Sprechblasen): Ideen für Gespräche zu Alltagssituationen und bereits bekannten Wörtern und Sätze (für alle Schüler*innen)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latin typeface="Arial"/>
                <a:ea typeface="MS PGothic"/>
                <a:cs typeface="Arial"/>
              </a:rPr>
              <a:t>On </a:t>
            </a:r>
            <a:r>
              <a:rPr lang="de-DE" err="1">
                <a:latin typeface="Arial"/>
                <a:ea typeface="MS PGothic"/>
                <a:cs typeface="Arial"/>
              </a:rPr>
              <a:t>va</a:t>
            </a:r>
            <a:r>
              <a:rPr lang="de-DE">
                <a:latin typeface="Arial"/>
                <a:ea typeface="MS PGothic"/>
                <a:cs typeface="Arial"/>
              </a:rPr>
              <a:t> plus </a:t>
            </a:r>
            <a:r>
              <a:rPr lang="de-DE" err="1">
                <a:latin typeface="Arial"/>
                <a:ea typeface="MS PGothic"/>
                <a:cs typeface="Arial"/>
              </a:rPr>
              <a:t>loin</a:t>
            </a:r>
            <a:r>
              <a:rPr lang="de-DE">
                <a:latin typeface="Arial"/>
                <a:ea typeface="MS PGothic"/>
                <a:cs typeface="Arial"/>
              </a:rPr>
              <a:t> (Skateboard): zum vertiefen und erweitern (für starke Schüler*innen)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de-DE">
              <a:latin typeface="Arial"/>
              <a:ea typeface="MS PGothic"/>
              <a:cs typeface="Arial"/>
            </a:endParaRP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4868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Mit der Überarbeitung wurde Mille feuilles auf den Lehrplan 21 angepasst und Ziele zu den 6 Kompetenzbereichen «Hören, Lesen, Sprechen, Schreiben, </a:t>
            </a:r>
            <a:r>
              <a:rPr lang="de-CH" err="1"/>
              <a:t>Spache</a:t>
            </a:r>
            <a:r>
              <a:rPr lang="de-CH"/>
              <a:t>(n) im Fokus und Kulturen im Fokus» formuliert.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/>
              <a:t>Zu Beginn jeder </a:t>
            </a:r>
            <a:r>
              <a:rPr lang="de-CH" err="1"/>
              <a:t>activité</a:t>
            </a:r>
            <a:r>
              <a:rPr lang="de-CH"/>
              <a:t> wird auf die thematisierten Kompetenzbereiche verwiesen.</a:t>
            </a:r>
          </a:p>
        </p:txBody>
      </p:sp>
    </p:spTree>
    <p:extLst>
      <p:ext uri="{BB962C8B-B14F-4D97-AF65-F5344CB8AC3E}">
        <p14:creationId xmlns:p14="http://schemas.microsoft.com/office/powerpoint/2010/main" val="1585492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Gemäss Lehrplan 21 arbeiten die Schülerinnen und Schüler im Französischunterricht nicht nur an konkreten französischsprachlichen Zielen: Synergien beim Sprachenlernen zwischen den Sprachfächern werden genutzt, so dass auch andere Sprachen in den Französischunterricht einfliessen und Wörter oder Satzstrukturen verglichen werden. Die Schüler*innen werden immer wieder zum Nachdenken über das eigene Lernen angeregt und lernen unterschiedliche Medien kennen und einschätzen. </a:t>
            </a:r>
          </a:p>
        </p:txBody>
      </p:sp>
    </p:spTree>
    <p:extLst>
      <p:ext uri="{BB962C8B-B14F-4D97-AF65-F5344CB8AC3E}">
        <p14:creationId xmlns:p14="http://schemas.microsoft.com/office/powerpoint/2010/main" val="3445407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CH"/>
              <a:t>Das Fundament des Lehrmittels bilden die Arbeitshefte, die sogenannten </a:t>
            </a:r>
            <a:r>
              <a:rPr lang="de-CH" err="1"/>
              <a:t>magazines</a:t>
            </a:r>
            <a:r>
              <a:rPr lang="de-CH"/>
              <a:t> (klick). Je nach Bedarf arbeiten die Schülerinnen und Schüler mit dem gedruckten Heft oder mit der digitalen Version (klick). Daneben dienen die Wortschatzbox und  der digitale fichier (klick) </a:t>
            </a:r>
            <a:r>
              <a:rPr lang="de-CH" sz="1200"/>
              <a:t>dem Einüben und Repetieren des Wortschatzes aus dem Französischunterricht.</a:t>
            </a:r>
            <a:br>
              <a:rPr lang="de-CH" sz="1200"/>
            </a:br>
            <a:r>
              <a:rPr lang="de-CH" sz="1200"/>
              <a:t>Der digitale </a:t>
            </a:r>
            <a:r>
              <a:rPr lang="de-CH" sz="1200" i="1"/>
              <a:t>fichier</a:t>
            </a:r>
            <a:r>
              <a:rPr lang="de-CH" sz="1200"/>
              <a:t> ist kostenfrei als </a:t>
            </a:r>
            <a:r>
              <a:rPr lang="de-CH" sz="1200" b="1"/>
              <a:t>Browser-Version</a:t>
            </a:r>
            <a:r>
              <a:rPr lang="de-CH" sz="1200"/>
              <a:t> und als </a:t>
            </a:r>
            <a:r>
              <a:rPr lang="de-CH" sz="1200" b="1"/>
              <a:t>App</a:t>
            </a:r>
            <a:r>
              <a:rPr lang="de-CH" sz="1200"/>
              <a:t> verfügbar. </a:t>
            </a:r>
            <a:r>
              <a:rPr lang="de-CH" sz="1200">
                <a:latin typeface="Arial"/>
                <a:ea typeface="MS PGothic"/>
                <a:cs typeface="Arial"/>
              </a:rPr>
              <a:t>Es wird keine Nutzungslizenz benötigt. Eine einmalige Registrierung ist notwendig, damit sich der </a:t>
            </a:r>
            <a:r>
              <a:rPr lang="de-CH" sz="1200" i="1">
                <a:latin typeface="Arial"/>
                <a:ea typeface="MS PGothic"/>
                <a:cs typeface="Arial"/>
              </a:rPr>
              <a:t>fichier</a:t>
            </a:r>
            <a:r>
              <a:rPr lang="de-CH" sz="1200">
                <a:latin typeface="Arial"/>
                <a:ea typeface="MS PGothic"/>
                <a:cs typeface="Arial"/>
              </a:rPr>
              <a:t> den Lernstand Ihres Kindes merken kann. (weitere Infos zum s-fichier: </a:t>
            </a:r>
            <a:r>
              <a:rPr lang="de-CH">
                <a:hlinkClick r:id="rId3"/>
              </a:rPr>
              <a:t>fichier / Schulverlag plus</a:t>
            </a:r>
            <a:r>
              <a:rPr lang="de-CH"/>
              <a:t>)</a:t>
            </a:r>
          </a:p>
          <a:p>
            <a:r>
              <a:rPr lang="de-CH"/>
              <a:t>Als letztes Element ist die </a:t>
            </a:r>
            <a:r>
              <a:rPr lang="de-CH" err="1"/>
              <a:t>revue</a:t>
            </a:r>
            <a:r>
              <a:rPr lang="de-CH"/>
              <a:t> (klick), in der sie ihren individuellen Lernprozess dokumentieren, integrale Bestandteile des Lehrmittels. </a:t>
            </a:r>
          </a:p>
        </p:txBody>
      </p:sp>
    </p:spTree>
    <p:extLst>
      <p:ext uri="{BB962C8B-B14F-4D97-AF65-F5344CB8AC3E}">
        <p14:creationId xmlns:p14="http://schemas.microsoft.com/office/powerpoint/2010/main" val="72080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16000" y="974380"/>
            <a:ext cx="10560000" cy="5406949"/>
          </a:xfr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9659145" y="6381328"/>
            <a:ext cx="17349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3AECBB0-EEFD-4800-8F69-FDADC2D665E6}" type="slidenum">
              <a:rPr lang="de-CH" sz="900" smtClean="0"/>
              <a:t>‹Nr.›</a:t>
            </a:fld>
            <a:endParaRPr lang="de-CH" sz="9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CAD0B8-B091-4A22-9805-9EBFBC42BD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098376" y="-424872"/>
            <a:ext cx="914400" cy="14763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F6F3EC6-06DE-4FE1-BE9D-FA3DD5CCC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030953" y="1323860"/>
            <a:ext cx="1000125" cy="14763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6F42D1-74EA-473A-BBF4-09AC390E4C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1154099" y="3080811"/>
            <a:ext cx="1019175" cy="13906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BAC340-521B-48F4-93EF-BA013A843C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10977564" y="3942108"/>
            <a:ext cx="942975" cy="14859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E1B523-5411-4D56-ACC4-FD2DD1B57D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1539537" y="4909162"/>
            <a:ext cx="971550" cy="13430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ED986AC-D542-4E06-B32E-76CCD63BEF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1062841" y="5786387"/>
            <a:ext cx="1028700" cy="145732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DACCE1C-5F1D-487B-A578-2FCBCDCE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968"/>
          <a:stretch/>
        </p:blipFill>
        <p:spPr>
          <a:xfrm rot="5400000">
            <a:off x="11614333" y="2221615"/>
            <a:ext cx="867847" cy="14097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ADDA26E-8951-4ACE-B8DA-EDC29FBC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9434"/>
          <a:stretch/>
        </p:blipFill>
        <p:spPr>
          <a:xfrm rot="5400000">
            <a:off x="11317788" y="467026"/>
            <a:ext cx="914400" cy="149542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11343407" y="6548543"/>
            <a:ext cx="8485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B049847-F698-4780-8C27-FD9D08B5B5AB}" type="datetime1">
              <a:rPr lang="de-CH" sz="900" smtClean="0"/>
              <a:t>09.02.2022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2599527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397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231F2-31A2-4373-9711-F9B83277E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4C6F8E-1C5E-45F7-A407-4BD2CD08F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98004C-F85E-4D0B-A4BB-EE25AE57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2D6C-74AE-4513-9362-926EFB1F9F54}" type="datetimeFigureOut">
              <a:rPr lang="de-CH" smtClean="0"/>
              <a:t>09.02.2022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03234B-A129-4161-8E82-5CDA3D6B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3A401E-15D6-4380-ABD4-EC4E4FE8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61161-4CFA-45A9-8110-E645AC909A5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22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15413" y="401424"/>
            <a:ext cx="9120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15413" y="975602"/>
            <a:ext cx="10560000" cy="547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5FA6D5C-1A2A-4A65-AD02-DDCB4CFD67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90" y="5345852"/>
            <a:ext cx="1712119" cy="1010498"/>
          </a:xfrm>
          <a:prstGeom prst="rect">
            <a:avLst/>
          </a:prstGeom>
        </p:spPr>
      </p:pic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870611A-32D7-4D44-929E-492733EDBC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" y="6334125"/>
            <a:ext cx="2535626" cy="4571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66700" indent="-26670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"/>
        <a:defRPr sz="22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"/>
        <a:defRPr kern="1200">
          <a:solidFill>
            <a:schemeClr val="tx1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57350" indent="-28575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Frutiger LT 45 Light" panose="020B0403030504020204" pitchFamily="34" charset="0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openxmlformats.org/officeDocument/2006/relationships/image" Target="../media/image5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hyperlink" Target="http://www.s-fichier.c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A003719-E216-4976-9FC9-DB129DDB7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88" y="431400"/>
            <a:ext cx="9120000" cy="43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de-CH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8D7167-5D97-4BD7-A5CE-E65E26BE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10" y="3293279"/>
            <a:ext cx="7632848" cy="2367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5400"/>
              <a:t>Informationen für Eltern</a:t>
            </a:r>
          </a:p>
          <a:p>
            <a:pPr marL="0" indent="0">
              <a:buNone/>
            </a:pPr>
            <a:r>
              <a:rPr lang="de-CH" sz="4000"/>
              <a:t>zur überarbeiteten Auflage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441C7F-5E88-4C15-9B0F-F891042AD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1143548"/>
            <a:ext cx="10727826" cy="223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nhaltsplatzhalter 3">
            <a:extLst>
              <a:ext uri="{FF2B5EF4-FFF2-40B4-BE49-F238E27FC236}">
                <a16:creationId xmlns:a16="http://schemas.microsoft.com/office/drawing/2014/main" id="{0AFBF7F9-9A46-4D53-8FC6-436B41D1E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331700">
            <a:off x="8644108" y="3382890"/>
            <a:ext cx="1995792" cy="2805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Mille feuilles 4">
            <a:extLst>
              <a:ext uri="{FF2B5EF4-FFF2-40B4-BE49-F238E27FC236}">
                <a16:creationId xmlns:a16="http://schemas.microsoft.com/office/drawing/2014/main" id="{30D33452-21CF-4814-988A-908A2A29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310">
            <a:off x="7459427" y="4320088"/>
            <a:ext cx="1728192" cy="2426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56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80187" y="1428056"/>
            <a:ext cx="4824536" cy="4001888"/>
          </a:xfrm>
        </p:spPr>
        <p:txBody>
          <a:bodyPr/>
          <a:lstStyle/>
          <a:p>
            <a:pPr marL="0" indent="0">
              <a:buNone/>
            </a:pPr>
            <a:r>
              <a:rPr lang="de-CH" sz="20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Ein </a:t>
            </a:r>
            <a:r>
              <a:rPr lang="de-CH" sz="2000" b="1" i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magazine</a:t>
            </a:r>
            <a:r>
              <a:rPr lang="de-CH" sz="20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 – ein Lernarrangement</a:t>
            </a:r>
            <a:endParaRPr lang="de-DE" sz="2000">
              <a:solidFill>
                <a:srgbClr val="080700"/>
              </a:solidFill>
            </a:endParaRPr>
          </a:p>
          <a:p>
            <a:pPr>
              <a:lnSpc>
                <a:spcPct val="90000"/>
              </a:lnSpc>
            </a:pPr>
            <a:endParaRPr lang="de-CH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de-CH" sz="2000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</a:br>
            <a:endParaRPr lang="de-CH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</a:pPr>
            <a:endParaRPr lang="de-CH" sz="2800" b="1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 b="1">
              <a:solidFill>
                <a:srgbClr val="000090"/>
              </a:solidFill>
              <a:ea typeface="ＭＳ Ｐゴシック" pitchFamily="-84" charset="-128"/>
            </a:endParaRPr>
          </a:p>
          <a:p>
            <a:pPr marL="0" indent="0">
              <a:buNone/>
            </a:pPr>
            <a:endParaRPr lang="de-CH" sz="2800"/>
          </a:p>
          <a:p>
            <a:pPr marL="0" indent="0">
              <a:buNone/>
            </a:pPr>
            <a:endParaRPr lang="de-DE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DE" sz="2000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endParaRPr lang="de-CH"/>
          </a:p>
          <a:p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2254D5E-A7E8-49C0-A142-DFE1E3A7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A4D6A0-B110-4E9D-BBFC-AFA943C1D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33EE81A-C6CB-440B-923F-D8965CE7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263888"/>
            <a:ext cx="2851919" cy="400188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1530B6-09D7-49D1-B3D8-6A0DAAC55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87" y="1988840"/>
            <a:ext cx="5044854" cy="24091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0D18ED4-821E-42A9-AD60-73F05E62D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0" y="476672"/>
            <a:ext cx="12192000" cy="540862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B7245058-B40E-47CE-B885-73EF4F2F340B}"/>
              </a:ext>
            </a:extLst>
          </p:cNvPr>
          <p:cNvSpPr/>
          <p:nvPr/>
        </p:nvSpPr>
        <p:spPr>
          <a:xfrm>
            <a:off x="9361040" y="516690"/>
            <a:ext cx="2520280" cy="324000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C3FE533-36C1-4DDA-80D6-EEE0385C96C1}"/>
              </a:ext>
            </a:extLst>
          </p:cNvPr>
          <p:cNvSpPr/>
          <p:nvPr/>
        </p:nvSpPr>
        <p:spPr>
          <a:xfrm>
            <a:off x="2227767" y="532268"/>
            <a:ext cx="3376773" cy="28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</a:rPr>
              <a:t>https://www.1000feuilles.ch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96516CC5-9BE1-47A3-87AB-0E9081F7165C}"/>
              </a:ext>
            </a:extLst>
          </p:cNvPr>
          <p:cNvSpPr/>
          <p:nvPr/>
        </p:nvSpPr>
        <p:spPr>
          <a:xfrm>
            <a:off x="9687744" y="2269606"/>
            <a:ext cx="2112912" cy="432048"/>
          </a:xfrm>
          <a:custGeom>
            <a:avLst/>
            <a:gdLst>
              <a:gd name="connsiteX0" fmla="*/ 0 w 2112912"/>
              <a:gd name="connsiteY0" fmla="*/ 72009 h 432048"/>
              <a:gd name="connsiteX1" fmla="*/ 72009 w 2112912"/>
              <a:gd name="connsiteY1" fmla="*/ 0 h 432048"/>
              <a:gd name="connsiteX2" fmla="*/ 728307 w 2112912"/>
              <a:gd name="connsiteY2" fmla="*/ 0 h 432048"/>
              <a:gd name="connsiteX3" fmla="*/ 1404294 w 2112912"/>
              <a:gd name="connsiteY3" fmla="*/ 0 h 432048"/>
              <a:gd name="connsiteX4" fmla="*/ 2040903 w 2112912"/>
              <a:gd name="connsiteY4" fmla="*/ 0 h 432048"/>
              <a:gd name="connsiteX5" fmla="*/ 2112912 w 2112912"/>
              <a:gd name="connsiteY5" fmla="*/ 72009 h 432048"/>
              <a:gd name="connsiteX6" fmla="*/ 2112912 w 2112912"/>
              <a:gd name="connsiteY6" fmla="*/ 360039 h 432048"/>
              <a:gd name="connsiteX7" fmla="*/ 2040903 w 2112912"/>
              <a:gd name="connsiteY7" fmla="*/ 432048 h 432048"/>
              <a:gd name="connsiteX8" fmla="*/ 1384605 w 2112912"/>
              <a:gd name="connsiteY8" fmla="*/ 432048 h 432048"/>
              <a:gd name="connsiteX9" fmla="*/ 787374 w 2112912"/>
              <a:gd name="connsiteY9" fmla="*/ 432048 h 432048"/>
              <a:gd name="connsiteX10" fmla="*/ 72009 w 2112912"/>
              <a:gd name="connsiteY10" fmla="*/ 432048 h 432048"/>
              <a:gd name="connsiteX11" fmla="*/ 0 w 2112912"/>
              <a:gd name="connsiteY11" fmla="*/ 360039 h 432048"/>
              <a:gd name="connsiteX12" fmla="*/ 0 w 2112912"/>
              <a:gd name="connsiteY12" fmla="*/ 72009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2912" h="432048" extrusionOk="0">
                <a:moveTo>
                  <a:pt x="0" y="72009"/>
                </a:moveTo>
                <a:cubicBezTo>
                  <a:pt x="-2359" y="32833"/>
                  <a:pt x="37450" y="7813"/>
                  <a:pt x="72009" y="0"/>
                </a:cubicBezTo>
                <a:cubicBezTo>
                  <a:pt x="363478" y="16940"/>
                  <a:pt x="559532" y="-15794"/>
                  <a:pt x="728307" y="0"/>
                </a:cubicBezTo>
                <a:cubicBezTo>
                  <a:pt x="897082" y="15794"/>
                  <a:pt x="1210859" y="-10634"/>
                  <a:pt x="1404294" y="0"/>
                </a:cubicBezTo>
                <a:cubicBezTo>
                  <a:pt x="1597729" y="10634"/>
                  <a:pt x="1801368" y="-13111"/>
                  <a:pt x="2040903" y="0"/>
                </a:cubicBezTo>
                <a:cubicBezTo>
                  <a:pt x="2077493" y="6192"/>
                  <a:pt x="2107237" y="32457"/>
                  <a:pt x="2112912" y="72009"/>
                </a:cubicBezTo>
                <a:cubicBezTo>
                  <a:pt x="2110795" y="170272"/>
                  <a:pt x="2104711" y="233798"/>
                  <a:pt x="2112912" y="360039"/>
                </a:cubicBezTo>
                <a:cubicBezTo>
                  <a:pt x="2113658" y="401163"/>
                  <a:pt x="2079578" y="433825"/>
                  <a:pt x="2040903" y="432048"/>
                </a:cubicBezTo>
                <a:cubicBezTo>
                  <a:pt x="1908723" y="408242"/>
                  <a:pt x="1688405" y="451882"/>
                  <a:pt x="1384605" y="432048"/>
                </a:cubicBezTo>
                <a:cubicBezTo>
                  <a:pt x="1080805" y="412214"/>
                  <a:pt x="985296" y="430096"/>
                  <a:pt x="787374" y="432048"/>
                </a:cubicBezTo>
                <a:cubicBezTo>
                  <a:pt x="589452" y="434000"/>
                  <a:pt x="268895" y="436977"/>
                  <a:pt x="72009" y="432048"/>
                </a:cubicBezTo>
                <a:cubicBezTo>
                  <a:pt x="30488" y="432088"/>
                  <a:pt x="906" y="403855"/>
                  <a:pt x="0" y="360039"/>
                </a:cubicBezTo>
                <a:cubicBezTo>
                  <a:pt x="3243" y="291329"/>
                  <a:pt x="1059" y="140465"/>
                  <a:pt x="0" y="72009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136424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5368EE24-DD94-4D90-A135-DB0527C24B0D}"/>
              </a:ext>
            </a:extLst>
          </p:cNvPr>
          <p:cNvSpPr/>
          <p:nvPr/>
        </p:nvSpPr>
        <p:spPr>
          <a:xfrm>
            <a:off x="9723483" y="2286089"/>
            <a:ext cx="2112912" cy="432048"/>
          </a:xfrm>
          <a:custGeom>
            <a:avLst/>
            <a:gdLst>
              <a:gd name="connsiteX0" fmla="*/ 0 w 2112912"/>
              <a:gd name="connsiteY0" fmla="*/ 72009 h 432048"/>
              <a:gd name="connsiteX1" fmla="*/ 72009 w 2112912"/>
              <a:gd name="connsiteY1" fmla="*/ 0 h 432048"/>
              <a:gd name="connsiteX2" fmla="*/ 728307 w 2112912"/>
              <a:gd name="connsiteY2" fmla="*/ 0 h 432048"/>
              <a:gd name="connsiteX3" fmla="*/ 1404294 w 2112912"/>
              <a:gd name="connsiteY3" fmla="*/ 0 h 432048"/>
              <a:gd name="connsiteX4" fmla="*/ 2040903 w 2112912"/>
              <a:gd name="connsiteY4" fmla="*/ 0 h 432048"/>
              <a:gd name="connsiteX5" fmla="*/ 2112912 w 2112912"/>
              <a:gd name="connsiteY5" fmla="*/ 72009 h 432048"/>
              <a:gd name="connsiteX6" fmla="*/ 2112912 w 2112912"/>
              <a:gd name="connsiteY6" fmla="*/ 360039 h 432048"/>
              <a:gd name="connsiteX7" fmla="*/ 2040903 w 2112912"/>
              <a:gd name="connsiteY7" fmla="*/ 432048 h 432048"/>
              <a:gd name="connsiteX8" fmla="*/ 1384605 w 2112912"/>
              <a:gd name="connsiteY8" fmla="*/ 432048 h 432048"/>
              <a:gd name="connsiteX9" fmla="*/ 787374 w 2112912"/>
              <a:gd name="connsiteY9" fmla="*/ 432048 h 432048"/>
              <a:gd name="connsiteX10" fmla="*/ 72009 w 2112912"/>
              <a:gd name="connsiteY10" fmla="*/ 432048 h 432048"/>
              <a:gd name="connsiteX11" fmla="*/ 0 w 2112912"/>
              <a:gd name="connsiteY11" fmla="*/ 360039 h 432048"/>
              <a:gd name="connsiteX12" fmla="*/ 0 w 2112912"/>
              <a:gd name="connsiteY12" fmla="*/ 72009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2912" h="432048" extrusionOk="0">
                <a:moveTo>
                  <a:pt x="0" y="72009"/>
                </a:moveTo>
                <a:cubicBezTo>
                  <a:pt x="-2359" y="32833"/>
                  <a:pt x="37450" y="7813"/>
                  <a:pt x="72009" y="0"/>
                </a:cubicBezTo>
                <a:cubicBezTo>
                  <a:pt x="363478" y="16940"/>
                  <a:pt x="559532" y="-15794"/>
                  <a:pt x="728307" y="0"/>
                </a:cubicBezTo>
                <a:cubicBezTo>
                  <a:pt x="897082" y="15794"/>
                  <a:pt x="1210859" y="-10634"/>
                  <a:pt x="1404294" y="0"/>
                </a:cubicBezTo>
                <a:cubicBezTo>
                  <a:pt x="1597729" y="10634"/>
                  <a:pt x="1801368" y="-13111"/>
                  <a:pt x="2040903" y="0"/>
                </a:cubicBezTo>
                <a:cubicBezTo>
                  <a:pt x="2077493" y="6192"/>
                  <a:pt x="2107237" y="32457"/>
                  <a:pt x="2112912" y="72009"/>
                </a:cubicBezTo>
                <a:cubicBezTo>
                  <a:pt x="2110795" y="170272"/>
                  <a:pt x="2104711" y="233798"/>
                  <a:pt x="2112912" y="360039"/>
                </a:cubicBezTo>
                <a:cubicBezTo>
                  <a:pt x="2113658" y="401163"/>
                  <a:pt x="2079578" y="433825"/>
                  <a:pt x="2040903" y="432048"/>
                </a:cubicBezTo>
                <a:cubicBezTo>
                  <a:pt x="1908723" y="408242"/>
                  <a:pt x="1688405" y="451882"/>
                  <a:pt x="1384605" y="432048"/>
                </a:cubicBezTo>
                <a:cubicBezTo>
                  <a:pt x="1080805" y="412214"/>
                  <a:pt x="985296" y="430096"/>
                  <a:pt x="787374" y="432048"/>
                </a:cubicBezTo>
                <a:cubicBezTo>
                  <a:pt x="589452" y="434000"/>
                  <a:pt x="268895" y="436977"/>
                  <a:pt x="72009" y="432048"/>
                </a:cubicBezTo>
                <a:cubicBezTo>
                  <a:pt x="30488" y="432088"/>
                  <a:pt x="906" y="403855"/>
                  <a:pt x="0" y="360039"/>
                </a:cubicBezTo>
                <a:cubicBezTo>
                  <a:pt x="3243" y="291329"/>
                  <a:pt x="1059" y="140465"/>
                  <a:pt x="0" y="72009"/>
                </a:cubicBezTo>
                <a:close/>
              </a:path>
            </a:pathLst>
          </a:custGeom>
          <a:noFill/>
          <a:ln w="19050">
            <a:solidFill>
              <a:srgbClr val="ECDBD4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136424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389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AD181637-6F51-4F3C-B415-C3CBF0B1E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7" t="34887" r="1618" b="2133"/>
          <a:stretch/>
        </p:blipFill>
        <p:spPr>
          <a:xfrm>
            <a:off x="3128254" y="1772816"/>
            <a:ext cx="7615946" cy="407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EFEEF8-7760-44C0-94D0-A74805BBB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489D289-4B2A-4BE2-986E-F1BFE11C2C7E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6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Aufbau eines </a:t>
            </a:r>
            <a:r>
              <a:rPr lang="de-CH" sz="2600" b="1" i="1" err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parcours</a:t>
            </a:r>
            <a:r>
              <a:rPr lang="de-CH" sz="26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90203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F0DB6921-2CBF-400F-8004-A5D7C2CF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100" y="1103493"/>
            <a:ext cx="3795038" cy="540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5523" y="386700"/>
            <a:ext cx="7410000" cy="446725"/>
          </a:xfrm>
        </p:spPr>
        <p:txBody>
          <a:bodyPr/>
          <a:lstStyle/>
          <a:p>
            <a:r>
              <a:rPr lang="de-DE" sz="1600" kern="0">
                <a:latin typeface="Arial"/>
                <a:ea typeface="ＭＳ Ｐゴシック"/>
                <a:cs typeface="Arial"/>
              </a:rPr>
              <a:t>Aufbau eines </a:t>
            </a:r>
            <a:r>
              <a:rPr lang="de-DE" sz="1600" i="1" kern="0">
                <a:latin typeface="Arial"/>
                <a:ea typeface="ＭＳ Ｐゴシック"/>
                <a:cs typeface="Arial"/>
              </a:rPr>
              <a:t>parcours</a:t>
            </a:r>
            <a:endParaRPr lang="de-CH" sz="1600" b="0" kern="0">
              <a:latin typeface="Arial"/>
              <a:ea typeface="ＭＳ Ｐゴシック"/>
              <a:cs typeface="Arial"/>
            </a:endParaRPr>
          </a:p>
          <a:p>
            <a:endParaRPr lang="de-CH" sz="2000" kern="0">
              <a:solidFill>
                <a:srgbClr val="080700"/>
              </a:solidFill>
              <a:ea typeface="ＭＳ Ｐゴシック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5C311A2-EF2E-42F9-B53A-1DD3763C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CD0AC4A-FE38-4AC6-AEA5-C250D21AF2A2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98433" y="2246554"/>
            <a:ext cx="1154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6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Input</a:t>
            </a:r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4CE2B4B1-73CF-4630-8C85-F487B145B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162" y="3874061"/>
            <a:ext cx="4058557" cy="2867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22186B2-E6FD-4939-8FD9-DAC7F07FC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916" y="1261296"/>
            <a:ext cx="2386057" cy="332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88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5523" y="386700"/>
            <a:ext cx="7410000" cy="446725"/>
          </a:xfrm>
        </p:spPr>
        <p:txBody>
          <a:bodyPr/>
          <a:lstStyle/>
          <a:p>
            <a:r>
              <a:rPr lang="de-DE" sz="1600" kern="0">
                <a:latin typeface="Arial"/>
                <a:ea typeface="ＭＳ Ｐゴシック"/>
                <a:cs typeface="Arial"/>
              </a:rPr>
              <a:t>Aufbau eines </a:t>
            </a:r>
            <a:r>
              <a:rPr lang="de-DE" sz="1600" i="1" kern="0">
                <a:latin typeface="Arial"/>
                <a:ea typeface="ＭＳ Ｐゴシック"/>
                <a:cs typeface="Arial"/>
              </a:rPr>
              <a:t>parcours</a:t>
            </a:r>
            <a:endParaRPr lang="de-CH" sz="1600" b="0" kern="0">
              <a:latin typeface="Arial"/>
              <a:ea typeface="ＭＳ Ｐゴシック"/>
              <a:cs typeface="Arial"/>
            </a:endParaRPr>
          </a:p>
          <a:p>
            <a:endParaRPr lang="de-CH" sz="2000" kern="0">
              <a:solidFill>
                <a:srgbClr val="080700"/>
              </a:solidFill>
              <a:ea typeface="ＭＳ Ｐゴシック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F04DEC7-D302-48F7-998E-B074AB4E5709}"/>
              </a:ext>
            </a:extLst>
          </p:cNvPr>
          <p:cNvSpPr/>
          <p:nvPr/>
        </p:nvSpPr>
        <p:spPr>
          <a:xfrm>
            <a:off x="191344" y="1412776"/>
            <a:ext cx="2952328" cy="2016224"/>
          </a:xfrm>
          <a:custGeom>
            <a:avLst/>
            <a:gdLst>
              <a:gd name="connsiteX0" fmla="*/ 0 w 2952328"/>
              <a:gd name="connsiteY0" fmla="*/ 1008112 h 2016224"/>
              <a:gd name="connsiteX1" fmla="*/ 1476164 w 2952328"/>
              <a:gd name="connsiteY1" fmla="*/ 0 h 2016224"/>
              <a:gd name="connsiteX2" fmla="*/ 2952328 w 2952328"/>
              <a:gd name="connsiteY2" fmla="*/ 1008112 h 2016224"/>
              <a:gd name="connsiteX3" fmla="*/ 1476164 w 2952328"/>
              <a:gd name="connsiteY3" fmla="*/ 2016224 h 2016224"/>
              <a:gd name="connsiteX4" fmla="*/ 0 w 2952328"/>
              <a:gd name="connsiteY4" fmla="*/ 1008112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328" h="2016224" fill="none" extrusionOk="0">
                <a:moveTo>
                  <a:pt x="0" y="1008112"/>
                </a:moveTo>
                <a:cubicBezTo>
                  <a:pt x="-97872" y="487093"/>
                  <a:pt x="808181" y="44663"/>
                  <a:pt x="1476164" y="0"/>
                </a:cubicBezTo>
                <a:cubicBezTo>
                  <a:pt x="2297011" y="28635"/>
                  <a:pt x="2990914" y="451265"/>
                  <a:pt x="2952328" y="1008112"/>
                </a:cubicBezTo>
                <a:cubicBezTo>
                  <a:pt x="2954009" y="1393070"/>
                  <a:pt x="2436872" y="1944408"/>
                  <a:pt x="1476164" y="2016224"/>
                </a:cubicBezTo>
                <a:cubicBezTo>
                  <a:pt x="729693" y="1968499"/>
                  <a:pt x="-18383" y="1583680"/>
                  <a:pt x="0" y="1008112"/>
                </a:cubicBezTo>
                <a:close/>
              </a:path>
              <a:path w="2952328" h="2016224" stroke="0" extrusionOk="0">
                <a:moveTo>
                  <a:pt x="0" y="1008112"/>
                </a:moveTo>
                <a:cubicBezTo>
                  <a:pt x="109533" y="355406"/>
                  <a:pt x="617067" y="-28751"/>
                  <a:pt x="1476164" y="0"/>
                </a:cubicBezTo>
                <a:cubicBezTo>
                  <a:pt x="2230504" y="-19091"/>
                  <a:pt x="2922631" y="567273"/>
                  <a:pt x="2952328" y="1008112"/>
                </a:cubicBezTo>
                <a:cubicBezTo>
                  <a:pt x="2971045" y="1573104"/>
                  <a:pt x="2185182" y="2116227"/>
                  <a:pt x="1476164" y="2016224"/>
                </a:cubicBezTo>
                <a:cubicBezTo>
                  <a:pt x="735482" y="2050212"/>
                  <a:pt x="-22859" y="1524956"/>
                  <a:pt x="0" y="1008112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16B37C-DD49-4215-8CBC-DBB525ADE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1344" y="2174666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Navigationskarte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D13BF3-A20F-4C17-855E-50CE2375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81" y="1197450"/>
            <a:ext cx="3845557" cy="54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A12D7B-1A20-4005-BBB4-9F36C1D74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238" y="1197450"/>
            <a:ext cx="3807000" cy="54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01784BB-046A-42A5-9988-4468DEE3E6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80" r="8445"/>
          <a:stretch/>
        </p:blipFill>
        <p:spPr>
          <a:xfrm>
            <a:off x="6351599" y="4971117"/>
            <a:ext cx="2863924" cy="15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92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EEFEEF8-7760-44C0-94D0-A74805BBB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489D289-4B2A-4BE2-986E-F1BFE11C2C7E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600" b="1" err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activités</a:t>
            </a:r>
            <a:endParaRPr lang="de-CH" sz="2600" b="1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C7F4C1B-1912-4F12-951E-FC79BB7E0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410" y="1224614"/>
            <a:ext cx="3803695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A9C391-1DF3-4C7A-A258-092FF0705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105" y="1224614"/>
            <a:ext cx="3814335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773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D3B006A-CF6D-4F9F-844F-197EE06C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D0C71B1-660E-43FE-BB9E-17AFECEAD104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6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1001 feuilles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FC65810-223A-4B2C-B8CD-DE1329AC6896}"/>
              </a:ext>
            </a:extLst>
          </p:cNvPr>
          <p:cNvSpPr/>
          <p:nvPr/>
        </p:nvSpPr>
        <p:spPr>
          <a:xfrm>
            <a:off x="366720" y="3102998"/>
            <a:ext cx="1980000" cy="1980000"/>
          </a:xfrm>
          <a:custGeom>
            <a:avLst/>
            <a:gdLst>
              <a:gd name="connsiteX0" fmla="*/ 0 w 1980000"/>
              <a:gd name="connsiteY0" fmla="*/ 990000 h 1980000"/>
              <a:gd name="connsiteX1" fmla="*/ 990000 w 1980000"/>
              <a:gd name="connsiteY1" fmla="*/ 0 h 1980000"/>
              <a:gd name="connsiteX2" fmla="*/ 1980000 w 1980000"/>
              <a:gd name="connsiteY2" fmla="*/ 990000 h 1980000"/>
              <a:gd name="connsiteX3" fmla="*/ 990000 w 1980000"/>
              <a:gd name="connsiteY3" fmla="*/ 1980000 h 1980000"/>
              <a:gd name="connsiteX4" fmla="*/ 0 w 1980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 fill="none" extrusionOk="0">
                <a:moveTo>
                  <a:pt x="0" y="990000"/>
                </a:moveTo>
                <a:cubicBezTo>
                  <a:pt x="2512" y="422297"/>
                  <a:pt x="552366" y="-78304"/>
                  <a:pt x="990000" y="0"/>
                </a:cubicBezTo>
                <a:cubicBezTo>
                  <a:pt x="1606545" y="4932"/>
                  <a:pt x="1978684" y="374118"/>
                  <a:pt x="1980000" y="990000"/>
                </a:cubicBezTo>
                <a:cubicBezTo>
                  <a:pt x="2013903" y="1624454"/>
                  <a:pt x="1651492" y="1923936"/>
                  <a:pt x="990000" y="1980000"/>
                </a:cubicBezTo>
                <a:cubicBezTo>
                  <a:pt x="442289" y="2071602"/>
                  <a:pt x="-20366" y="1594609"/>
                  <a:pt x="0" y="990000"/>
                </a:cubicBezTo>
                <a:close/>
              </a:path>
              <a:path w="1980000" h="1980000" stroke="0" extrusionOk="0">
                <a:moveTo>
                  <a:pt x="0" y="990000"/>
                </a:moveTo>
                <a:cubicBezTo>
                  <a:pt x="-67885" y="506784"/>
                  <a:pt x="456857" y="1175"/>
                  <a:pt x="990000" y="0"/>
                </a:cubicBezTo>
                <a:cubicBezTo>
                  <a:pt x="1491221" y="-73588"/>
                  <a:pt x="1929338" y="556620"/>
                  <a:pt x="1980000" y="990000"/>
                </a:cubicBezTo>
                <a:cubicBezTo>
                  <a:pt x="2061625" y="1483245"/>
                  <a:pt x="1539737" y="1952755"/>
                  <a:pt x="990000" y="1980000"/>
                </a:cubicBezTo>
                <a:cubicBezTo>
                  <a:pt x="453473" y="2066420"/>
                  <a:pt x="-23897" y="1492535"/>
                  <a:pt x="0" y="990000"/>
                </a:cubicBezTo>
                <a:close/>
              </a:path>
            </a:pathLst>
          </a:custGeom>
          <a:solidFill>
            <a:srgbClr val="6BCFF6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145870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8E31916-106F-465A-8E1C-94CF02A9F6BE}"/>
              </a:ext>
            </a:extLst>
          </p:cNvPr>
          <p:cNvSpPr/>
          <p:nvPr/>
        </p:nvSpPr>
        <p:spPr>
          <a:xfrm>
            <a:off x="1796725" y="4259725"/>
            <a:ext cx="1980000" cy="1980000"/>
          </a:xfrm>
          <a:custGeom>
            <a:avLst/>
            <a:gdLst>
              <a:gd name="connsiteX0" fmla="*/ 0 w 1980000"/>
              <a:gd name="connsiteY0" fmla="*/ 990000 h 1980000"/>
              <a:gd name="connsiteX1" fmla="*/ 990000 w 1980000"/>
              <a:gd name="connsiteY1" fmla="*/ 0 h 1980000"/>
              <a:gd name="connsiteX2" fmla="*/ 1980000 w 1980000"/>
              <a:gd name="connsiteY2" fmla="*/ 990000 h 1980000"/>
              <a:gd name="connsiteX3" fmla="*/ 990000 w 1980000"/>
              <a:gd name="connsiteY3" fmla="*/ 1980000 h 1980000"/>
              <a:gd name="connsiteX4" fmla="*/ 0 w 1980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 fill="none" extrusionOk="0">
                <a:moveTo>
                  <a:pt x="0" y="990000"/>
                </a:moveTo>
                <a:cubicBezTo>
                  <a:pt x="-106827" y="490195"/>
                  <a:pt x="509110" y="43531"/>
                  <a:pt x="990000" y="0"/>
                </a:cubicBezTo>
                <a:cubicBezTo>
                  <a:pt x="1464979" y="66638"/>
                  <a:pt x="2006757" y="469928"/>
                  <a:pt x="1980000" y="990000"/>
                </a:cubicBezTo>
                <a:cubicBezTo>
                  <a:pt x="2006477" y="1634817"/>
                  <a:pt x="1592172" y="1950829"/>
                  <a:pt x="990000" y="1980000"/>
                </a:cubicBezTo>
                <a:cubicBezTo>
                  <a:pt x="477370" y="1977446"/>
                  <a:pt x="-97243" y="1521049"/>
                  <a:pt x="0" y="990000"/>
                </a:cubicBezTo>
                <a:close/>
              </a:path>
              <a:path w="1980000" h="1980000" stroke="0" extrusionOk="0">
                <a:moveTo>
                  <a:pt x="0" y="990000"/>
                </a:moveTo>
                <a:cubicBezTo>
                  <a:pt x="-30826" y="490656"/>
                  <a:pt x="439312" y="-39733"/>
                  <a:pt x="990000" y="0"/>
                </a:cubicBezTo>
                <a:cubicBezTo>
                  <a:pt x="1458162" y="-48375"/>
                  <a:pt x="1971878" y="466429"/>
                  <a:pt x="1980000" y="990000"/>
                </a:cubicBezTo>
                <a:cubicBezTo>
                  <a:pt x="1977173" y="1553041"/>
                  <a:pt x="1469462" y="1943872"/>
                  <a:pt x="990000" y="1980000"/>
                </a:cubicBezTo>
                <a:cubicBezTo>
                  <a:pt x="574524" y="2005090"/>
                  <a:pt x="54708" y="1577761"/>
                  <a:pt x="0" y="990000"/>
                </a:cubicBezTo>
                <a:close/>
              </a:path>
            </a:pathLst>
          </a:custGeom>
          <a:solidFill>
            <a:srgbClr val="FED17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2181231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7693B4-56FF-4075-98C7-45D3DBB0E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391" y="4452998"/>
            <a:ext cx="1564668" cy="1620000"/>
          </a:xfrm>
          <a:prstGeom prst="flowChartConnector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38279E-4DD3-499D-A2D8-6D54B9B7F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3284984"/>
            <a:ext cx="1610672" cy="1620000"/>
          </a:xfrm>
          <a:prstGeom prst="flowChartConnector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68C6017-A96D-4CA2-B9DF-277E63613DF2}"/>
              </a:ext>
            </a:extLst>
          </p:cNvPr>
          <p:cNvSpPr/>
          <p:nvPr/>
        </p:nvSpPr>
        <p:spPr>
          <a:xfrm>
            <a:off x="2494240" y="2260907"/>
            <a:ext cx="1980000" cy="1980000"/>
          </a:xfrm>
          <a:custGeom>
            <a:avLst/>
            <a:gdLst>
              <a:gd name="connsiteX0" fmla="*/ 0 w 1980000"/>
              <a:gd name="connsiteY0" fmla="*/ 990000 h 1980000"/>
              <a:gd name="connsiteX1" fmla="*/ 990000 w 1980000"/>
              <a:gd name="connsiteY1" fmla="*/ 0 h 1980000"/>
              <a:gd name="connsiteX2" fmla="*/ 1980000 w 1980000"/>
              <a:gd name="connsiteY2" fmla="*/ 990000 h 1980000"/>
              <a:gd name="connsiteX3" fmla="*/ 990000 w 1980000"/>
              <a:gd name="connsiteY3" fmla="*/ 1980000 h 1980000"/>
              <a:gd name="connsiteX4" fmla="*/ 0 w 1980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 fill="none" extrusionOk="0">
                <a:moveTo>
                  <a:pt x="0" y="990000"/>
                </a:moveTo>
                <a:cubicBezTo>
                  <a:pt x="-29511" y="428380"/>
                  <a:pt x="437048" y="-36615"/>
                  <a:pt x="990000" y="0"/>
                </a:cubicBezTo>
                <a:cubicBezTo>
                  <a:pt x="1568849" y="-13848"/>
                  <a:pt x="1983556" y="313531"/>
                  <a:pt x="1980000" y="990000"/>
                </a:cubicBezTo>
                <a:cubicBezTo>
                  <a:pt x="1845538" y="1549660"/>
                  <a:pt x="1594694" y="2097213"/>
                  <a:pt x="990000" y="1980000"/>
                </a:cubicBezTo>
                <a:cubicBezTo>
                  <a:pt x="538475" y="2029612"/>
                  <a:pt x="-15466" y="1538650"/>
                  <a:pt x="0" y="990000"/>
                </a:cubicBezTo>
                <a:close/>
              </a:path>
              <a:path w="1980000" h="1980000" stroke="0" extrusionOk="0">
                <a:moveTo>
                  <a:pt x="0" y="990000"/>
                </a:moveTo>
                <a:cubicBezTo>
                  <a:pt x="-110285" y="483714"/>
                  <a:pt x="471861" y="-36"/>
                  <a:pt x="990000" y="0"/>
                </a:cubicBezTo>
                <a:cubicBezTo>
                  <a:pt x="1458433" y="39708"/>
                  <a:pt x="1989780" y="409141"/>
                  <a:pt x="1980000" y="990000"/>
                </a:cubicBezTo>
                <a:cubicBezTo>
                  <a:pt x="2001086" y="1482465"/>
                  <a:pt x="1537916" y="1928346"/>
                  <a:pt x="990000" y="1980000"/>
                </a:cubicBezTo>
                <a:cubicBezTo>
                  <a:pt x="528548" y="1916286"/>
                  <a:pt x="-93122" y="1565931"/>
                  <a:pt x="0" y="990000"/>
                </a:cubicBezTo>
                <a:close/>
              </a:path>
            </a:pathLst>
          </a:custGeom>
          <a:solidFill>
            <a:srgbClr val="8FC0C8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371741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34DEB8-4BCD-4702-9A8E-1FF122159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949" y="2438880"/>
            <a:ext cx="1610581" cy="1620000"/>
          </a:xfrm>
          <a:prstGeom prst="flowChartConnector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D1759CE-3A73-4B50-A798-AA79EA4B9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949" y="1196752"/>
            <a:ext cx="3793333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2A10852-397B-4A80-8B93-82B54B50B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315" y="991228"/>
            <a:ext cx="2835887" cy="3993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293257-F9EE-4EAF-A675-03F9BCCFC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27478">
            <a:off x="9410262" y="3009261"/>
            <a:ext cx="2607041" cy="370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876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5">
            <a:extLst>
              <a:ext uri="{FF2B5EF4-FFF2-40B4-BE49-F238E27FC236}">
                <a16:creationId xmlns:a16="http://schemas.microsoft.com/office/drawing/2014/main" id="{98B7EC4F-F508-47B4-84C7-B53E46835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71" r="232" b="-330"/>
          <a:stretch/>
        </p:blipFill>
        <p:spPr>
          <a:xfrm>
            <a:off x="3091036" y="1320918"/>
            <a:ext cx="3791484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B1D89867-3633-4194-8DA9-3C7CC799F9A2}"/>
              </a:ext>
            </a:extLst>
          </p:cNvPr>
          <p:cNvSpPr/>
          <p:nvPr/>
        </p:nvSpPr>
        <p:spPr>
          <a:xfrm>
            <a:off x="1540891" y="4603012"/>
            <a:ext cx="2353797" cy="1348808"/>
          </a:xfrm>
          <a:custGeom>
            <a:avLst/>
            <a:gdLst>
              <a:gd name="connsiteX0" fmla="*/ 0 w 2353797"/>
              <a:gd name="connsiteY0" fmla="*/ 674404 h 1348808"/>
              <a:gd name="connsiteX1" fmla="*/ 1176899 w 2353797"/>
              <a:gd name="connsiteY1" fmla="*/ 0 h 1348808"/>
              <a:gd name="connsiteX2" fmla="*/ 2353798 w 2353797"/>
              <a:gd name="connsiteY2" fmla="*/ 674404 h 1348808"/>
              <a:gd name="connsiteX3" fmla="*/ 1176899 w 2353797"/>
              <a:gd name="connsiteY3" fmla="*/ 1348808 h 1348808"/>
              <a:gd name="connsiteX4" fmla="*/ 0 w 2353797"/>
              <a:gd name="connsiteY4" fmla="*/ 674404 h 134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797" h="1348808" fill="none" extrusionOk="0">
                <a:moveTo>
                  <a:pt x="0" y="674404"/>
                </a:moveTo>
                <a:cubicBezTo>
                  <a:pt x="3258" y="274785"/>
                  <a:pt x="550390" y="-16843"/>
                  <a:pt x="1176899" y="0"/>
                </a:cubicBezTo>
                <a:cubicBezTo>
                  <a:pt x="1876076" y="3477"/>
                  <a:pt x="2353331" y="277402"/>
                  <a:pt x="2353798" y="674404"/>
                </a:cubicBezTo>
                <a:cubicBezTo>
                  <a:pt x="2402072" y="1171732"/>
                  <a:pt x="1940500" y="1293288"/>
                  <a:pt x="1176899" y="1348808"/>
                </a:cubicBezTo>
                <a:cubicBezTo>
                  <a:pt x="526540" y="1385091"/>
                  <a:pt x="-4735" y="1060316"/>
                  <a:pt x="0" y="674404"/>
                </a:cubicBezTo>
                <a:close/>
              </a:path>
              <a:path w="2353797" h="1348808" stroke="0" extrusionOk="0">
                <a:moveTo>
                  <a:pt x="0" y="674404"/>
                </a:moveTo>
                <a:cubicBezTo>
                  <a:pt x="-94504" y="390404"/>
                  <a:pt x="650188" y="10634"/>
                  <a:pt x="1176899" y="0"/>
                </a:cubicBezTo>
                <a:cubicBezTo>
                  <a:pt x="1796987" y="-48306"/>
                  <a:pt x="2338140" y="336985"/>
                  <a:pt x="2353798" y="674404"/>
                </a:cubicBezTo>
                <a:cubicBezTo>
                  <a:pt x="2406106" y="1012571"/>
                  <a:pt x="1832061" y="1301376"/>
                  <a:pt x="1176899" y="1348808"/>
                </a:cubicBezTo>
                <a:cubicBezTo>
                  <a:pt x="535955" y="1425133"/>
                  <a:pt x="-15904" y="1017432"/>
                  <a:pt x="0" y="674404"/>
                </a:cubicBezTo>
                <a:close/>
              </a:path>
            </a:pathLst>
          </a:custGeom>
          <a:solidFill>
            <a:srgbClr val="6BCFF6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145870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  <a:latin typeface="Century Gothic" panose="020B0502020202020204" pitchFamily="34" charset="0"/>
              </a:rPr>
              <a:t>eine Erfindung beschreiben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EFEEF8-7760-44C0-94D0-A74805BBB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489D289-4B2A-4BE2-986E-F1BFE11C2C7E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600" b="1" err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tâche</a:t>
            </a:r>
            <a:endParaRPr lang="de-CH" sz="2600" b="1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12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4236CFA8-96D3-4F8B-B97A-62DD7C85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4"/>
          <a:stretch/>
        </p:blipFill>
        <p:spPr>
          <a:xfrm>
            <a:off x="6847159" y="1318794"/>
            <a:ext cx="4057273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CE0CE78B-67E2-4692-BEAF-1C3A13CC7047}"/>
              </a:ext>
            </a:extLst>
          </p:cNvPr>
          <p:cNvSpPr/>
          <p:nvPr/>
        </p:nvSpPr>
        <p:spPr>
          <a:xfrm>
            <a:off x="1931893" y="992050"/>
            <a:ext cx="2891370" cy="1288865"/>
          </a:xfrm>
          <a:custGeom>
            <a:avLst/>
            <a:gdLst>
              <a:gd name="connsiteX0" fmla="*/ 0 w 2891370"/>
              <a:gd name="connsiteY0" fmla="*/ 644433 h 1288865"/>
              <a:gd name="connsiteX1" fmla="*/ 1445685 w 2891370"/>
              <a:gd name="connsiteY1" fmla="*/ 0 h 1288865"/>
              <a:gd name="connsiteX2" fmla="*/ 2891370 w 2891370"/>
              <a:gd name="connsiteY2" fmla="*/ 644433 h 1288865"/>
              <a:gd name="connsiteX3" fmla="*/ 1445685 w 2891370"/>
              <a:gd name="connsiteY3" fmla="*/ 1288866 h 1288865"/>
              <a:gd name="connsiteX4" fmla="*/ 0 w 2891370"/>
              <a:gd name="connsiteY4" fmla="*/ 644433 h 128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1370" h="1288865" fill="none" extrusionOk="0">
                <a:moveTo>
                  <a:pt x="0" y="644433"/>
                </a:moveTo>
                <a:cubicBezTo>
                  <a:pt x="-148963" y="342928"/>
                  <a:pt x="815587" y="51047"/>
                  <a:pt x="1445685" y="0"/>
                </a:cubicBezTo>
                <a:cubicBezTo>
                  <a:pt x="2259075" y="76719"/>
                  <a:pt x="2973134" y="288348"/>
                  <a:pt x="2891370" y="644433"/>
                </a:cubicBezTo>
                <a:cubicBezTo>
                  <a:pt x="2892210" y="914560"/>
                  <a:pt x="2370325" y="1226548"/>
                  <a:pt x="1445685" y="1288866"/>
                </a:cubicBezTo>
                <a:cubicBezTo>
                  <a:pt x="702077" y="1250832"/>
                  <a:pt x="-27956" y="1028938"/>
                  <a:pt x="0" y="644433"/>
                </a:cubicBezTo>
                <a:close/>
              </a:path>
              <a:path w="2891370" h="1288865" stroke="0" extrusionOk="0">
                <a:moveTo>
                  <a:pt x="0" y="644433"/>
                </a:moveTo>
                <a:cubicBezTo>
                  <a:pt x="93786" y="206374"/>
                  <a:pt x="621807" y="-16691"/>
                  <a:pt x="1445685" y="0"/>
                </a:cubicBezTo>
                <a:cubicBezTo>
                  <a:pt x="2192839" y="-16068"/>
                  <a:pt x="2881474" y="327152"/>
                  <a:pt x="2891370" y="644433"/>
                </a:cubicBezTo>
                <a:cubicBezTo>
                  <a:pt x="3040434" y="1065865"/>
                  <a:pt x="2162003" y="1366154"/>
                  <a:pt x="1445685" y="1288866"/>
                </a:cubicBezTo>
                <a:cubicBezTo>
                  <a:pt x="723403" y="1323568"/>
                  <a:pt x="-29342" y="949101"/>
                  <a:pt x="0" y="644433"/>
                </a:cubicBezTo>
                <a:close/>
              </a:path>
            </a:pathLst>
          </a:custGeom>
          <a:solidFill>
            <a:srgbClr val="E4DD83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  <a:latin typeface="Century Gothic" panose="020B0502020202020204" pitchFamily="34" charset="0"/>
              </a:rPr>
              <a:t>eine Geschichte schreiben und illustrieren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3B81362-7182-4BB9-BA2F-DEBFAA777BCD}"/>
              </a:ext>
            </a:extLst>
          </p:cNvPr>
          <p:cNvSpPr/>
          <p:nvPr/>
        </p:nvSpPr>
        <p:spPr>
          <a:xfrm>
            <a:off x="2098224" y="3050013"/>
            <a:ext cx="2411558" cy="1104893"/>
          </a:xfrm>
          <a:custGeom>
            <a:avLst/>
            <a:gdLst>
              <a:gd name="connsiteX0" fmla="*/ 0 w 2411558"/>
              <a:gd name="connsiteY0" fmla="*/ 552447 h 1104893"/>
              <a:gd name="connsiteX1" fmla="*/ 1205779 w 2411558"/>
              <a:gd name="connsiteY1" fmla="*/ 0 h 1104893"/>
              <a:gd name="connsiteX2" fmla="*/ 2411558 w 2411558"/>
              <a:gd name="connsiteY2" fmla="*/ 552447 h 1104893"/>
              <a:gd name="connsiteX3" fmla="*/ 1205779 w 2411558"/>
              <a:gd name="connsiteY3" fmla="*/ 1104894 h 1104893"/>
              <a:gd name="connsiteX4" fmla="*/ 0 w 2411558"/>
              <a:gd name="connsiteY4" fmla="*/ 552447 h 110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1558" h="1104893" fill="none" extrusionOk="0">
                <a:moveTo>
                  <a:pt x="0" y="552447"/>
                </a:moveTo>
                <a:cubicBezTo>
                  <a:pt x="-66377" y="349728"/>
                  <a:pt x="490382" y="-14677"/>
                  <a:pt x="1205779" y="0"/>
                </a:cubicBezTo>
                <a:cubicBezTo>
                  <a:pt x="1898618" y="-5899"/>
                  <a:pt x="2450894" y="249087"/>
                  <a:pt x="2411558" y="552447"/>
                </a:cubicBezTo>
                <a:cubicBezTo>
                  <a:pt x="2362555" y="929606"/>
                  <a:pt x="1868446" y="1122916"/>
                  <a:pt x="1205779" y="1104894"/>
                </a:cubicBezTo>
                <a:cubicBezTo>
                  <a:pt x="535611" y="1097497"/>
                  <a:pt x="-37147" y="857414"/>
                  <a:pt x="0" y="552447"/>
                </a:cubicBezTo>
                <a:close/>
              </a:path>
              <a:path w="2411558" h="1104893" stroke="0" extrusionOk="0">
                <a:moveTo>
                  <a:pt x="0" y="552447"/>
                </a:moveTo>
                <a:cubicBezTo>
                  <a:pt x="81497" y="319718"/>
                  <a:pt x="588158" y="70861"/>
                  <a:pt x="1205779" y="0"/>
                </a:cubicBezTo>
                <a:cubicBezTo>
                  <a:pt x="1836012" y="-22439"/>
                  <a:pt x="2434438" y="268438"/>
                  <a:pt x="2411558" y="552447"/>
                </a:cubicBezTo>
                <a:cubicBezTo>
                  <a:pt x="2355795" y="878529"/>
                  <a:pt x="1803867" y="1040862"/>
                  <a:pt x="1205779" y="1104894"/>
                </a:cubicBezTo>
                <a:cubicBezTo>
                  <a:pt x="548355" y="1109970"/>
                  <a:pt x="9533" y="902045"/>
                  <a:pt x="0" y="552447"/>
                </a:cubicBezTo>
                <a:close/>
              </a:path>
            </a:pathLst>
          </a:custGeom>
          <a:solidFill>
            <a:srgbClr val="E0B2B9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8460050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  <a:latin typeface="Century Gothic" panose="020B0502020202020204" pitchFamily="34" charset="0"/>
              </a:rPr>
              <a:t>ein Spiel kreieren und spielen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50D8CE6-17EC-40B3-B91C-643DADC07B18}"/>
              </a:ext>
            </a:extLst>
          </p:cNvPr>
          <p:cNvSpPr/>
          <p:nvPr/>
        </p:nvSpPr>
        <p:spPr>
          <a:xfrm>
            <a:off x="80807" y="3284984"/>
            <a:ext cx="2592288" cy="1671737"/>
          </a:xfrm>
          <a:custGeom>
            <a:avLst/>
            <a:gdLst>
              <a:gd name="connsiteX0" fmla="*/ 0 w 2592288"/>
              <a:gd name="connsiteY0" fmla="*/ 835869 h 1671737"/>
              <a:gd name="connsiteX1" fmla="*/ 1296144 w 2592288"/>
              <a:gd name="connsiteY1" fmla="*/ 0 h 1671737"/>
              <a:gd name="connsiteX2" fmla="*/ 2592288 w 2592288"/>
              <a:gd name="connsiteY2" fmla="*/ 835869 h 1671737"/>
              <a:gd name="connsiteX3" fmla="*/ 1296144 w 2592288"/>
              <a:gd name="connsiteY3" fmla="*/ 1671738 h 1671737"/>
              <a:gd name="connsiteX4" fmla="*/ 0 w 2592288"/>
              <a:gd name="connsiteY4" fmla="*/ 835869 h 167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1671737" fill="none" extrusionOk="0">
                <a:moveTo>
                  <a:pt x="0" y="835869"/>
                </a:moveTo>
                <a:cubicBezTo>
                  <a:pt x="-45244" y="394119"/>
                  <a:pt x="663535" y="55004"/>
                  <a:pt x="1296144" y="0"/>
                </a:cubicBezTo>
                <a:cubicBezTo>
                  <a:pt x="1968851" y="40043"/>
                  <a:pt x="2671896" y="453640"/>
                  <a:pt x="2592288" y="835869"/>
                </a:cubicBezTo>
                <a:cubicBezTo>
                  <a:pt x="2636919" y="1462792"/>
                  <a:pt x="2126261" y="1611576"/>
                  <a:pt x="1296144" y="1671738"/>
                </a:cubicBezTo>
                <a:cubicBezTo>
                  <a:pt x="673449" y="1664768"/>
                  <a:pt x="-91978" y="1282644"/>
                  <a:pt x="0" y="835869"/>
                </a:cubicBezTo>
                <a:close/>
              </a:path>
              <a:path w="2592288" h="1671737" stroke="0" extrusionOk="0">
                <a:moveTo>
                  <a:pt x="0" y="835869"/>
                </a:moveTo>
                <a:cubicBezTo>
                  <a:pt x="-57489" y="462662"/>
                  <a:pt x="570276" y="-101484"/>
                  <a:pt x="1296144" y="0"/>
                </a:cubicBezTo>
                <a:cubicBezTo>
                  <a:pt x="1953934" y="-35728"/>
                  <a:pt x="2559676" y="467352"/>
                  <a:pt x="2592288" y="835869"/>
                </a:cubicBezTo>
                <a:cubicBezTo>
                  <a:pt x="2584047" y="1344969"/>
                  <a:pt x="1917984" y="1621277"/>
                  <a:pt x="1296144" y="1671738"/>
                </a:cubicBezTo>
                <a:cubicBezTo>
                  <a:pt x="600875" y="1675669"/>
                  <a:pt x="92338" y="1366707"/>
                  <a:pt x="0" y="835869"/>
                </a:cubicBezTo>
                <a:close/>
              </a:path>
            </a:pathLst>
          </a:custGeom>
          <a:solidFill>
            <a:srgbClr val="FED17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2181231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  <a:latin typeface="Century Gothic" panose="020B0502020202020204" pitchFamily="34" charset="0"/>
              </a:rPr>
              <a:t>auf der Klassenbühne eine Inszenierung gestalten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C802F8E-287C-4484-BFBC-0EA2BAE031D2}"/>
              </a:ext>
            </a:extLst>
          </p:cNvPr>
          <p:cNvSpPr/>
          <p:nvPr/>
        </p:nvSpPr>
        <p:spPr>
          <a:xfrm>
            <a:off x="3398878" y="2086350"/>
            <a:ext cx="1898136" cy="1124879"/>
          </a:xfrm>
          <a:custGeom>
            <a:avLst/>
            <a:gdLst>
              <a:gd name="connsiteX0" fmla="*/ 0 w 1898136"/>
              <a:gd name="connsiteY0" fmla="*/ 562440 h 1124879"/>
              <a:gd name="connsiteX1" fmla="*/ 949068 w 1898136"/>
              <a:gd name="connsiteY1" fmla="*/ 0 h 1124879"/>
              <a:gd name="connsiteX2" fmla="*/ 1898136 w 1898136"/>
              <a:gd name="connsiteY2" fmla="*/ 562440 h 1124879"/>
              <a:gd name="connsiteX3" fmla="*/ 949068 w 1898136"/>
              <a:gd name="connsiteY3" fmla="*/ 1124880 h 1124879"/>
              <a:gd name="connsiteX4" fmla="*/ 0 w 1898136"/>
              <a:gd name="connsiteY4" fmla="*/ 562440 h 112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136" h="1124879" fill="none" extrusionOk="0">
                <a:moveTo>
                  <a:pt x="0" y="562440"/>
                </a:moveTo>
                <a:cubicBezTo>
                  <a:pt x="-8384" y="274427"/>
                  <a:pt x="426533" y="-101908"/>
                  <a:pt x="949068" y="0"/>
                </a:cubicBezTo>
                <a:cubicBezTo>
                  <a:pt x="1476780" y="72212"/>
                  <a:pt x="1881452" y="207744"/>
                  <a:pt x="1898136" y="562440"/>
                </a:cubicBezTo>
                <a:cubicBezTo>
                  <a:pt x="1946193" y="874242"/>
                  <a:pt x="1455301" y="1168725"/>
                  <a:pt x="949068" y="1124880"/>
                </a:cubicBezTo>
                <a:cubicBezTo>
                  <a:pt x="454925" y="1091311"/>
                  <a:pt x="21027" y="834687"/>
                  <a:pt x="0" y="562440"/>
                </a:cubicBezTo>
                <a:close/>
              </a:path>
              <a:path w="1898136" h="1124879" stroke="0" extrusionOk="0">
                <a:moveTo>
                  <a:pt x="0" y="562440"/>
                </a:moveTo>
                <a:cubicBezTo>
                  <a:pt x="45688" y="301516"/>
                  <a:pt x="427518" y="-79401"/>
                  <a:pt x="949068" y="0"/>
                </a:cubicBezTo>
                <a:cubicBezTo>
                  <a:pt x="1495931" y="69066"/>
                  <a:pt x="1945114" y="303811"/>
                  <a:pt x="1898136" y="562440"/>
                </a:cubicBezTo>
                <a:cubicBezTo>
                  <a:pt x="1900415" y="839450"/>
                  <a:pt x="1388441" y="1155599"/>
                  <a:pt x="949068" y="1124880"/>
                </a:cubicBezTo>
                <a:cubicBezTo>
                  <a:pt x="431767" y="1106042"/>
                  <a:pt x="-16053" y="941552"/>
                  <a:pt x="0" y="562440"/>
                </a:cubicBezTo>
                <a:close/>
              </a:path>
            </a:pathLst>
          </a:custGeom>
          <a:solidFill>
            <a:srgbClr val="BDA4CE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  <a:latin typeface="Century Gothic" panose="020B0502020202020204" pitchFamily="34" charset="0"/>
              </a:rPr>
              <a:t>ein Portrait schreiben</a:t>
            </a:r>
          </a:p>
        </p:txBody>
      </p:sp>
    </p:spTree>
    <p:extLst>
      <p:ext uri="{BB962C8B-B14F-4D97-AF65-F5344CB8AC3E}">
        <p14:creationId xmlns:p14="http://schemas.microsoft.com/office/powerpoint/2010/main" val="2223538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4" grpId="0" animBg="1"/>
      <p:bldP spid="1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37917BE-5628-449E-B37E-9A293B80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212" y="1438874"/>
            <a:ext cx="3566575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780B59B-D570-40D1-BFD9-EFA40ECD7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887" y="1438874"/>
            <a:ext cx="3584324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789546A-9FE8-49DB-AB50-8CE63B9F3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^^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279B9EF-AF54-4DDD-9895-0D5A3338B7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AAAE52B-ACC3-477D-953C-2666FF9EDCC4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6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Evaluation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D05037B-5EF6-44A3-B210-F86EB64D46C9}"/>
              </a:ext>
            </a:extLst>
          </p:cNvPr>
          <p:cNvSpPr/>
          <p:nvPr/>
        </p:nvSpPr>
        <p:spPr>
          <a:xfrm>
            <a:off x="3599511" y="2878874"/>
            <a:ext cx="2631976" cy="2160000"/>
          </a:xfrm>
          <a:prstGeom prst="roundRect">
            <a:avLst/>
          </a:prstGeom>
          <a:solidFill>
            <a:srgbClr val="B5E6FA">
              <a:alpha val="69804"/>
            </a:srgbClr>
          </a:solidFill>
          <a:ln>
            <a:solidFill>
              <a:srgbClr val="B5E6FA">
                <a:alpha val="6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>
                <a:solidFill>
                  <a:srgbClr val="000000"/>
                </a:solidFill>
              </a:rPr>
              <a:t>Reflexion, Selbstevaluation</a:t>
            </a:r>
            <a:endParaRPr lang="de-CH">
              <a:solidFill>
                <a:srgbClr val="000000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8F3335C-9F5E-4368-A7E2-80738926E49F}"/>
              </a:ext>
            </a:extLst>
          </p:cNvPr>
          <p:cNvSpPr/>
          <p:nvPr/>
        </p:nvSpPr>
        <p:spPr>
          <a:xfrm>
            <a:off x="7540061" y="2878874"/>
            <a:ext cx="2631976" cy="2160000"/>
          </a:xfrm>
          <a:prstGeom prst="roundRect">
            <a:avLst/>
          </a:prstGeom>
          <a:solidFill>
            <a:srgbClr val="B5E6FA">
              <a:alpha val="69804"/>
            </a:srgbClr>
          </a:solidFill>
          <a:ln>
            <a:solidFill>
              <a:srgbClr val="B5E6FA">
                <a:alpha val="6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>
                <a:solidFill>
                  <a:srgbClr val="000000"/>
                </a:solidFill>
              </a:rPr>
              <a:t>Fremdevaluation von Kompetenzen</a:t>
            </a:r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3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D7C9A4-38B5-4D87-AA24-FC9CD6683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A5956CA-5DD2-4309-BB9A-CAE658E8082B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600" b="1" err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revue</a:t>
            </a:r>
            <a:endParaRPr lang="de-CH" sz="2600" b="1">
              <a:solidFill>
                <a:srgbClr val="0807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9DB783-1049-4F52-BD49-CF819DDE1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195" y="1901938"/>
            <a:ext cx="2794069" cy="394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3D1658-FF18-4155-862B-5AC9EAB05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507" y="1901939"/>
            <a:ext cx="2774761" cy="394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feil nach links 13">
            <a:extLst>
              <a:ext uri="{FF2B5EF4-FFF2-40B4-BE49-F238E27FC236}">
                <a16:creationId xmlns:a16="http://schemas.microsoft.com/office/drawing/2014/main" id="{284D5F73-402F-426B-9CC2-92282BB2BD7C}"/>
              </a:ext>
            </a:extLst>
          </p:cNvPr>
          <p:cNvSpPr/>
          <p:nvPr/>
        </p:nvSpPr>
        <p:spPr>
          <a:xfrm>
            <a:off x="7859660" y="3221430"/>
            <a:ext cx="2555542" cy="1276951"/>
          </a:xfrm>
          <a:custGeom>
            <a:avLst/>
            <a:gdLst>
              <a:gd name="connsiteX0" fmla="*/ 0 w 2555542"/>
              <a:gd name="connsiteY0" fmla="*/ 638476 h 1276951"/>
              <a:gd name="connsiteX1" fmla="*/ 325623 w 2555542"/>
              <a:gd name="connsiteY1" fmla="*/ 312853 h 1276951"/>
              <a:gd name="connsiteX2" fmla="*/ 638476 w 2555542"/>
              <a:gd name="connsiteY2" fmla="*/ 0 h 1276951"/>
              <a:gd name="connsiteX3" fmla="*/ 638476 w 2555542"/>
              <a:gd name="connsiteY3" fmla="*/ 319238 h 1276951"/>
              <a:gd name="connsiteX4" fmla="*/ 1315839 w 2555542"/>
              <a:gd name="connsiteY4" fmla="*/ 319238 h 1276951"/>
              <a:gd name="connsiteX5" fmla="*/ 1974032 w 2555542"/>
              <a:gd name="connsiteY5" fmla="*/ 319238 h 1276951"/>
              <a:gd name="connsiteX6" fmla="*/ 2555542 w 2555542"/>
              <a:gd name="connsiteY6" fmla="*/ 319238 h 1276951"/>
              <a:gd name="connsiteX7" fmla="*/ 2555542 w 2555542"/>
              <a:gd name="connsiteY7" fmla="*/ 957713 h 1276951"/>
              <a:gd name="connsiteX8" fmla="*/ 1916520 w 2555542"/>
              <a:gd name="connsiteY8" fmla="*/ 957713 h 1276951"/>
              <a:gd name="connsiteX9" fmla="*/ 1239157 w 2555542"/>
              <a:gd name="connsiteY9" fmla="*/ 957713 h 1276951"/>
              <a:gd name="connsiteX10" fmla="*/ 638476 w 2555542"/>
              <a:gd name="connsiteY10" fmla="*/ 957713 h 1276951"/>
              <a:gd name="connsiteX11" fmla="*/ 638476 w 2555542"/>
              <a:gd name="connsiteY11" fmla="*/ 1276951 h 1276951"/>
              <a:gd name="connsiteX12" fmla="*/ 338392 w 2555542"/>
              <a:gd name="connsiteY12" fmla="*/ 976868 h 1276951"/>
              <a:gd name="connsiteX13" fmla="*/ 0 w 2555542"/>
              <a:gd name="connsiteY13" fmla="*/ 638476 h 12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55542" h="1276951" fill="none" extrusionOk="0">
                <a:moveTo>
                  <a:pt x="0" y="638476"/>
                </a:moveTo>
                <a:cubicBezTo>
                  <a:pt x="119381" y="523222"/>
                  <a:pt x="182464" y="479000"/>
                  <a:pt x="325623" y="312853"/>
                </a:cubicBezTo>
                <a:cubicBezTo>
                  <a:pt x="468782" y="146706"/>
                  <a:pt x="531541" y="126947"/>
                  <a:pt x="638476" y="0"/>
                </a:cubicBezTo>
                <a:cubicBezTo>
                  <a:pt x="631777" y="152650"/>
                  <a:pt x="634518" y="244640"/>
                  <a:pt x="638476" y="319238"/>
                </a:cubicBezTo>
                <a:cubicBezTo>
                  <a:pt x="963350" y="330157"/>
                  <a:pt x="1081672" y="338657"/>
                  <a:pt x="1315839" y="319238"/>
                </a:cubicBezTo>
                <a:cubicBezTo>
                  <a:pt x="1550006" y="299819"/>
                  <a:pt x="1819487" y="337439"/>
                  <a:pt x="1974032" y="319238"/>
                </a:cubicBezTo>
                <a:cubicBezTo>
                  <a:pt x="2128577" y="301037"/>
                  <a:pt x="2345242" y="333221"/>
                  <a:pt x="2555542" y="319238"/>
                </a:cubicBezTo>
                <a:cubicBezTo>
                  <a:pt x="2535356" y="626703"/>
                  <a:pt x="2557819" y="744637"/>
                  <a:pt x="2555542" y="957713"/>
                </a:cubicBezTo>
                <a:cubicBezTo>
                  <a:pt x="2319851" y="939041"/>
                  <a:pt x="2087258" y="928106"/>
                  <a:pt x="1916520" y="957713"/>
                </a:cubicBezTo>
                <a:cubicBezTo>
                  <a:pt x="1745782" y="987320"/>
                  <a:pt x="1553100" y="983139"/>
                  <a:pt x="1239157" y="957713"/>
                </a:cubicBezTo>
                <a:cubicBezTo>
                  <a:pt x="925214" y="932287"/>
                  <a:pt x="862267" y="939780"/>
                  <a:pt x="638476" y="957713"/>
                </a:cubicBezTo>
                <a:cubicBezTo>
                  <a:pt x="653873" y="1044613"/>
                  <a:pt x="635565" y="1195508"/>
                  <a:pt x="638476" y="1276951"/>
                </a:cubicBezTo>
                <a:cubicBezTo>
                  <a:pt x="532437" y="1179661"/>
                  <a:pt x="455687" y="1099545"/>
                  <a:pt x="338392" y="976868"/>
                </a:cubicBezTo>
                <a:cubicBezTo>
                  <a:pt x="221097" y="854191"/>
                  <a:pt x="141767" y="801334"/>
                  <a:pt x="0" y="638476"/>
                </a:cubicBezTo>
                <a:close/>
              </a:path>
              <a:path w="2555542" h="1276951" stroke="0" extrusionOk="0">
                <a:moveTo>
                  <a:pt x="0" y="638476"/>
                </a:moveTo>
                <a:cubicBezTo>
                  <a:pt x="89981" y="570888"/>
                  <a:pt x="194136" y="446318"/>
                  <a:pt x="319238" y="319238"/>
                </a:cubicBezTo>
                <a:cubicBezTo>
                  <a:pt x="444340" y="192158"/>
                  <a:pt x="486412" y="141409"/>
                  <a:pt x="638476" y="0"/>
                </a:cubicBezTo>
                <a:cubicBezTo>
                  <a:pt x="647217" y="110806"/>
                  <a:pt x="627234" y="214697"/>
                  <a:pt x="638476" y="319238"/>
                </a:cubicBezTo>
                <a:cubicBezTo>
                  <a:pt x="852692" y="308224"/>
                  <a:pt x="1144364" y="335232"/>
                  <a:pt x="1296669" y="319238"/>
                </a:cubicBezTo>
                <a:cubicBezTo>
                  <a:pt x="1448974" y="303244"/>
                  <a:pt x="1751313" y="316300"/>
                  <a:pt x="1916520" y="319238"/>
                </a:cubicBezTo>
                <a:cubicBezTo>
                  <a:pt x="2081727" y="322176"/>
                  <a:pt x="2373589" y="345227"/>
                  <a:pt x="2555542" y="319238"/>
                </a:cubicBezTo>
                <a:cubicBezTo>
                  <a:pt x="2579595" y="496986"/>
                  <a:pt x="2523746" y="686870"/>
                  <a:pt x="2555542" y="957713"/>
                </a:cubicBezTo>
                <a:cubicBezTo>
                  <a:pt x="2305161" y="934188"/>
                  <a:pt x="2140085" y="980300"/>
                  <a:pt x="1916520" y="957713"/>
                </a:cubicBezTo>
                <a:cubicBezTo>
                  <a:pt x="1692955" y="935126"/>
                  <a:pt x="1473065" y="973534"/>
                  <a:pt x="1335010" y="957713"/>
                </a:cubicBezTo>
                <a:cubicBezTo>
                  <a:pt x="1196955" y="941893"/>
                  <a:pt x="923026" y="940252"/>
                  <a:pt x="638476" y="957713"/>
                </a:cubicBezTo>
                <a:cubicBezTo>
                  <a:pt x="624349" y="1033222"/>
                  <a:pt x="640363" y="1203653"/>
                  <a:pt x="638476" y="1276951"/>
                </a:cubicBezTo>
                <a:cubicBezTo>
                  <a:pt x="503326" y="1166997"/>
                  <a:pt x="474187" y="1101894"/>
                  <a:pt x="338392" y="976868"/>
                </a:cubicBezTo>
                <a:cubicBezTo>
                  <a:pt x="202597" y="851842"/>
                  <a:pt x="177444" y="783407"/>
                  <a:pt x="0" y="638476"/>
                </a:cubicBezTo>
                <a:close/>
              </a:path>
            </a:pathLst>
          </a:custGeom>
          <a:solidFill>
            <a:srgbClr val="B5E6FA"/>
          </a:solidFill>
          <a:ln w="19050">
            <a:solidFill>
              <a:srgbClr val="0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700766095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b="1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Persönlicher </a:t>
            </a:r>
            <a:br>
              <a:rPr lang="de-DE" b="1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Wortschatz</a:t>
            </a:r>
          </a:p>
        </p:txBody>
      </p:sp>
      <p:sp>
        <p:nvSpPr>
          <p:cNvPr id="9" name="Pfeil nach links 13">
            <a:extLst>
              <a:ext uri="{FF2B5EF4-FFF2-40B4-BE49-F238E27FC236}">
                <a16:creationId xmlns:a16="http://schemas.microsoft.com/office/drawing/2014/main" id="{CB31E7E7-D5DE-4D48-8C72-7E44A8CDD308}"/>
              </a:ext>
            </a:extLst>
          </p:cNvPr>
          <p:cNvSpPr/>
          <p:nvPr/>
        </p:nvSpPr>
        <p:spPr>
          <a:xfrm rot="635622">
            <a:off x="7061092" y="4671122"/>
            <a:ext cx="2555542" cy="1276951"/>
          </a:xfrm>
          <a:custGeom>
            <a:avLst/>
            <a:gdLst>
              <a:gd name="connsiteX0" fmla="*/ 0 w 2555542"/>
              <a:gd name="connsiteY0" fmla="*/ 638476 h 1276951"/>
              <a:gd name="connsiteX1" fmla="*/ 319238 w 2555542"/>
              <a:gd name="connsiteY1" fmla="*/ 319238 h 1276951"/>
              <a:gd name="connsiteX2" fmla="*/ 638476 w 2555542"/>
              <a:gd name="connsiteY2" fmla="*/ 0 h 1276951"/>
              <a:gd name="connsiteX3" fmla="*/ 638476 w 2555542"/>
              <a:gd name="connsiteY3" fmla="*/ 319238 h 1276951"/>
              <a:gd name="connsiteX4" fmla="*/ 1315839 w 2555542"/>
              <a:gd name="connsiteY4" fmla="*/ 319238 h 1276951"/>
              <a:gd name="connsiteX5" fmla="*/ 1974032 w 2555542"/>
              <a:gd name="connsiteY5" fmla="*/ 319238 h 1276951"/>
              <a:gd name="connsiteX6" fmla="*/ 2555542 w 2555542"/>
              <a:gd name="connsiteY6" fmla="*/ 319238 h 1276951"/>
              <a:gd name="connsiteX7" fmla="*/ 2555542 w 2555542"/>
              <a:gd name="connsiteY7" fmla="*/ 957713 h 1276951"/>
              <a:gd name="connsiteX8" fmla="*/ 1916520 w 2555542"/>
              <a:gd name="connsiteY8" fmla="*/ 957713 h 1276951"/>
              <a:gd name="connsiteX9" fmla="*/ 1239157 w 2555542"/>
              <a:gd name="connsiteY9" fmla="*/ 957713 h 1276951"/>
              <a:gd name="connsiteX10" fmla="*/ 638476 w 2555542"/>
              <a:gd name="connsiteY10" fmla="*/ 957713 h 1276951"/>
              <a:gd name="connsiteX11" fmla="*/ 638476 w 2555542"/>
              <a:gd name="connsiteY11" fmla="*/ 1276951 h 1276951"/>
              <a:gd name="connsiteX12" fmla="*/ 338392 w 2555542"/>
              <a:gd name="connsiteY12" fmla="*/ 976868 h 1276951"/>
              <a:gd name="connsiteX13" fmla="*/ 0 w 2555542"/>
              <a:gd name="connsiteY13" fmla="*/ 638476 h 12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55542" h="1276951" fill="none" extrusionOk="0">
                <a:moveTo>
                  <a:pt x="0" y="638476"/>
                </a:moveTo>
                <a:cubicBezTo>
                  <a:pt x="63664" y="573748"/>
                  <a:pt x="205508" y="401493"/>
                  <a:pt x="319238" y="319238"/>
                </a:cubicBezTo>
                <a:cubicBezTo>
                  <a:pt x="432968" y="236983"/>
                  <a:pt x="507065" y="128682"/>
                  <a:pt x="638476" y="0"/>
                </a:cubicBezTo>
                <a:cubicBezTo>
                  <a:pt x="640919" y="126408"/>
                  <a:pt x="653415" y="194657"/>
                  <a:pt x="638476" y="319238"/>
                </a:cubicBezTo>
                <a:cubicBezTo>
                  <a:pt x="801959" y="326305"/>
                  <a:pt x="1089032" y="319076"/>
                  <a:pt x="1315839" y="319238"/>
                </a:cubicBezTo>
                <a:cubicBezTo>
                  <a:pt x="1542646" y="319400"/>
                  <a:pt x="1753449" y="304326"/>
                  <a:pt x="1974032" y="319238"/>
                </a:cubicBezTo>
                <a:cubicBezTo>
                  <a:pt x="2194615" y="334150"/>
                  <a:pt x="2303457" y="347742"/>
                  <a:pt x="2555542" y="319238"/>
                </a:cubicBezTo>
                <a:cubicBezTo>
                  <a:pt x="2578438" y="555975"/>
                  <a:pt x="2572682" y="771783"/>
                  <a:pt x="2555542" y="957713"/>
                </a:cubicBezTo>
                <a:cubicBezTo>
                  <a:pt x="2357586" y="947897"/>
                  <a:pt x="2073930" y="932221"/>
                  <a:pt x="1916520" y="957713"/>
                </a:cubicBezTo>
                <a:cubicBezTo>
                  <a:pt x="1759110" y="983205"/>
                  <a:pt x="1507706" y="944164"/>
                  <a:pt x="1239157" y="957713"/>
                </a:cubicBezTo>
                <a:cubicBezTo>
                  <a:pt x="970608" y="971262"/>
                  <a:pt x="848130" y="969146"/>
                  <a:pt x="638476" y="957713"/>
                </a:cubicBezTo>
                <a:cubicBezTo>
                  <a:pt x="632623" y="1054821"/>
                  <a:pt x="627910" y="1199720"/>
                  <a:pt x="638476" y="1276951"/>
                </a:cubicBezTo>
                <a:cubicBezTo>
                  <a:pt x="553427" y="1171637"/>
                  <a:pt x="461477" y="1077184"/>
                  <a:pt x="338392" y="976868"/>
                </a:cubicBezTo>
                <a:cubicBezTo>
                  <a:pt x="215307" y="876551"/>
                  <a:pt x="101567" y="712876"/>
                  <a:pt x="0" y="638476"/>
                </a:cubicBezTo>
                <a:close/>
              </a:path>
              <a:path w="2555542" h="1276951" stroke="0" extrusionOk="0">
                <a:moveTo>
                  <a:pt x="0" y="638476"/>
                </a:moveTo>
                <a:cubicBezTo>
                  <a:pt x="70661" y="572624"/>
                  <a:pt x="171673" y="495654"/>
                  <a:pt x="306468" y="332008"/>
                </a:cubicBezTo>
                <a:cubicBezTo>
                  <a:pt x="441263" y="168362"/>
                  <a:pt x="507456" y="122944"/>
                  <a:pt x="638476" y="0"/>
                </a:cubicBezTo>
                <a:cubicBezTo>
                  <a:pt x="630255" y="103067"/>
                  <a:pt x="635481" y="216047"/>
                  <a:pt x="638476" y="319238"/>
                </a:cubicBezTo>
                <a:cubicBezTo>
                  <a:pt x="891483" y="331220"/>
                  <a:pt x="951116" y="293768"/>
                  <a:pt x="1219986" y="319238"/>
                </a:cubicBezTo>
                <a:cubicBezTo>
                  <a:pt x="1488856" y="344709"/>
                  <a:pt x="1677315" y="314877"/>
                  <a:pt x="1859008" y="319238"/>
                </a:cubicBezTo>
                <a:cubicBezTo>
                  <a:pt x="2040701" y="323599"/>
                  <a:pt x="2302933" y="331895"/>
                  <a:pt x="2555542" y="319238"/>
                </a:cubicBezTo>
                <a:cubicBezTo>
                  <a:pt x="2554758" y="512404"/>
                  <a:pt x="2527954" y="782386"/>
                  <a:pt x="2555542" y="957713"/>
                </a:cubicBezTo>
                <a:cubicBezTo>
                  <a:pt x="2344258" y="939641"/>
                  <a:pt x="2218277" y="931771"/>
                  <a:pt x="1974032" y="957713"/>
                </a:cubicBezTo>
                <a:cubicBezTo>
                  <a:pt x="1729787" y="983656"/>
                  <a:pt x="1502828" y="943980"/>
                  <a:pt x="1296669" y="957713"/>
                </a:cubicBezTo>
                <a:cubicBezTo>
                  <a:pt x="1090510" y="971446"/>
                  <a:pt x="960845" y="980365"/>
                  <a:pt x="638476" y="957713"/>
                </a:cubicBezTo>
                <a:cubicBezTo>
                  <a:pt x="631550" y="1048824"/>
                  <a:pt x="636554" y="1174535"/>
                  <a:pt x="638476" y="1276951"/>
                </a:cubicBezTo>
                <a:cubicBezTo>
                  <a:pt x="523991" y="1188547"/>
                  <a:pt x="388302" y="1016512"/>
                  <a:pt x="319238" y="957714"/>
                </a:cubicBezTo>
                <a:cubicBezTo>
                  <a:pt x="250174" y="898916"/>
                  <a:pt x="90737" y="716405"/>
                  <a:pt x="0" y="638476"/>
                </a:cubicBezTo>
                <a:close/>
              </a:path>
            </a:pathLst>
          </a:custGeom>
          <a:solidFill>
            <a:srgbClr val="B5E6FA"/>
          </a:solidFill>
          <a:ln w="19050">
            <a:solidFill>
              <a:srgbClr val="0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90206751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b="1">
                <a:solidFill>
                  <a:srgbClr val="080700"/>
                </a:solidFill>
                <a:latin typeface="Arial"/>
                <a:cs typeface="Arial"/>
              </a:rPr>
              <a:t>Grammatik- und Ausspracheregeln</a:t>
            </a:r>
            <a:endParaRPr lang="de-DE">
              <a:cs typeface="Calibri"/>
            </a:endParaRPr>
          </a:p>
        </p:txBody>
      </p:sp>
      <p:sp>
        <p:nvSpPr>
          <p:cNvPr id="10" name="Pfeil nach rechts 8">
            <a:extLst>
              <a:ext uri="{FF2B5EF4-FFF2-40B4-BE49-F238E27FC236}">
                <a16:creationId xmlns:a16="http://schemas.microsoft.com/office/drawing/2014/main" id="{40255527-CC07-4BE4-B5C3-A5195F59FE77}"/>
              </a:ext>
            </a:extLst>
          </p:cNvPr>
          <p:cNvSpPr/>
          <p:nvPr/>
        </p:nvSpPr>
        <p:spPr>
          <a:xfrm>
            <a:off x="1773844" y="3911120"/>
            <a:ext cx="2433549" cy="1174522"/>
          </a:xfrm>
          <a:custGeom>
            <a:avLst/>
            <a:gdLst>
              <a:gd name="connsiteX0" fmla="*/ 0 w 2433549"/>
              <a:gd name="connsiteY0" fmla="*/ 293631 h 1174522"/>
              <a:gd name="connsiteX1" fmla="*/ 578504 w 2433549"/>
              <a:gd name="connsiteY1" fmla="*/ 293631 h 1174522"/>
              <a:gd name="connsiteX2" fmla="*/ 1230859 w 2433549"/>
              <a:gd name="connsiteY2" fmla="*/ 293631 h 1174522"/>
              <a:gd name="connsiteX3" fmla="*/ 1846288 w 2433549"/>
              <a:gd name="connsiteY3" fmla="*/ 293631 h 1174522"/>
              <a:gd name="connsiteX4" fmla="*/ 1846288 w 2433549"/>
              <a:gd name="connsiteY4" fmla="*/ 0 h 1174522"/>
              <a:gd name="connsiteX5" fmla="*/ 2151664 w 2433549"/>
              <a:gd name="connsiteY5" fmla="*/ 305376 h 1174522"/>
              <a:gd name="connsiteX6" fmla="*/ 2433549 w 2433549"/>
              <a:gd name="connsiteY6" fmla="*/ 587261 h 1174522"/>
              <a:gd name="connsiteX7" fmla="*/ 2151664 w 2433549"/>
              <a:gd name="connsiteY7" fmla="*/ 869146 h 1174522"/>
              <a:gd name="connsiteX8" fmla="*/ 1846288 w 2433549"/>
              <a:gd name="connsiteY8" fmla="*/ 1174522 h 1174522"/>
              <a:gd name="connsiteX9" fmla="*/ 1846288 w 2433549"/>
              <a:gd name="connsiteY9" fmla="*/ 880892 h 1174522"/>
              <a:gd name="connsiteX10" fmla="*/ 1249322 w 2433549"/>
              <a:gd name="connsiteY10" fmla="*/ 880892 h 1174522"/>
              <a:gd name="connsiteX11" fmla="*/ 689281 w 2433549"/>
              <a:gd name="connsiteY11" fmla="*/ 880892 h 1174522"/>
              <a:gd name="connsiteX12" fmla="*/ 0 w 2433549"/>
              <a:gd name="connsiteY12" fmla="*/ 880892 h 1174522"/>
              <a:gd name="connsiteX13" fmla="*/ 0 w 2433549"/>
              <a:gd name="connsiteY13" fmla="*/ 293631 h 117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3549" h="1174522" fill="none" extrusionOk="0">
                <a:moveTo>
                  <a:pt x="0" y="293631"/>
                </a:moveTo>
                <a:cubicBezTo>
                  <a:pt x="120435" y="320155"/>
                  <a:pt x="415223" y="290286"/>
                  <a:pt x="578504" y="293631"/>
                </a:cubicBezTo>
                <a:cubicBezTo>
                  <a:pt x="741785" y="296976"/>
                  <a:pt x="971317" y="299528"/>
                  <a:pt x="1230859" y="293631"/>
                </a:cubicBezTo>
                <a:cubicBezTo>
                  <a:pt x="1490402" y="287734"/>
                  <a:pt x="1550505" y="320158"/>
                  <a:pt x="1846288" y="293631"/>
                </a:cubicBezTo>
                <a:cubicBezTo>
                  <a:pt x="1838410" y="167914"/>
                  <a:pt x="1837869" y="131777"/>
                  <a:pt x="1846288" y="0"/>
                </a:cubicBezTo>
                <a:cubicBezTo>
                  <a:pt x="1975298" y="118922"/>
                  <a:pt x="2060896" y="192885"/>
                  <a:pt x="2151664" y="305376"/>
                </a:cubicBezTo>
                <a:cubicBezTo>
                  <a:pt x="2242432" y="417867"/>
                  <a:pt x="2363173" y="528921"/>
                  <a:pt x="2433549" y="587261"/>
                </a:cubicBezTo>
                <a:cubicBezTo>
                  <a:pt x="2365562" y="675127"/>
                  <a:pt x="2259913" y="740736"/>
                  <a:pt x="2151664" y="869146"/>
                </a:cubicBezTo>
                <a:cubicBezTo>
                  <a:pt x="2043415" y="997556"/>
                  <a:pt x="1999306" y="1032145"/>
                  <a:pt x="1846288" y="1174522"/>
                </a:cubicBezTo>
                <a:cubicBezTo>
                  <a:pt x="1851283" y="1076619"/>
                  <a:pt x="1855745" y="974663"/>
                  <a:pt x="1846288" y="880892"/>
                </a:cubicBezTo>
                <a:cubicBezTo>
                  <a:pt x="1637281" y="880365"/>
                  <a:pt x="1395717" y="857667"/>
                  <a:pt x="1249322" y="880892"/>
                </a:cubicBezTo>
                <a:cubicBezTo>
                  <a:pt x="1102927" y="904117"/>
                  <a:pt x="916449" y="868905"/>
                  <a:pt x="689281" y="880892"/>
                </a:cubicBezTo>
                <a:cubicBezTo>
                  <a:pt x="462113" y="892879"/>
                  <a:pt x="322798" y="913415"/>
                  <a:pt x="0" y="880892"/>
                </a:cubicBezTo>
                <a:cubicBezTo>
                  <a:pt x="6425" y="609549"/>
                  <a:pt x="20097" y="543942"/>
                  <a:pt x="0" y="293631"/>
                </a:cubicBezTo>
                <a:close/>
              </a:path>
              <a:path w="2433549" h="1174522" stroke="0" extrusionOk="0">
                <a:moveTo>
                  <a:pt x="0" y="293631"/>
                </a:moveTo>
                <a:cubicBezTo>
                  <a:pt x="193524" y="274805"/>
                  <a:pt x="445123" y="282455"/>
                  <a:pt x="560041" y="293631"/>
                </a:cubicBezTo>
                <a:cubicBezTo>
                  <a:pt x="674959" y="304807"/>
                  <a:pt x="1005804" y="277774"/>
                  <a:pt x="1175470" y="293631"/>
                </a:cubicBezTo>
                <a:cubicBezTo>
                  <a:pt x="1345136" y="309488"/>
                  <a:pt x="1513694" y="277551"/>
                  <a:pt x="1846288" y="293631"/>
                </a:cubicBezTo>
                <a:cubicBezTo>
                  <a:pt x="1857172" y="188596"/>
                  <a:pt x="1847102" y="125606"/>
                  <a:pt x="1846288" y="0"/>
                </a:cubicBezTo>
                <a:cubicBezTo>
                  <a:pt x="1963859" y="126630"/>
                  <a:pt x="2055819" y="227855"/>
                  <a:pt x="2145791" y="299503"/>
                </a:cubicBezTo>
                <a:cubicBezTo>
                  <a:pt x="2235763" y="371151"/>
                  <a:pt x="2356036" y="486343"/>
                  <a:pt x="2433549" y="587261"/>
                </a:cubicBezTo>
                <a:cubicBezTo>
                  <a:pt x="2286725" y="715549"/>
                  <a:pt x="2234751" y="789444"/>
                  <a:pt x="2157536" y="863274"/>
                </a:cubicBezTo>
                <a:cubicBezTo>
                  <a:pt x="2080321" y="937104"/>
                  <a:pt x="1917884" y="1117938"/>
                  <a:pt x="1846288" y="1174522"/>
                </a:cubicBezTo>
                <a:cubicBezTo>
                  <a:pt x="1849006" y="1061886"/>
                  <a:pt x="1840602" y="997818"/>
                  <a:pt x="1846288" y="880892"/>
                </a:cubicBezTo>
                <a:cubicBezTo>
                  <a:pt x="1623386" y="870155"/>
                  <a:pt x="1454432" y="859003"/>
                  <a:pt x="1267784" y="880892"/>
                </a:cubicBezTo>
                <a:cubicBezTo>
                  <a:pt x="1081136" y="902781"/>
                  <a:pt x="827411" y="908624"/>
                  <a:pt x="707744" y="880892"/>
                </a:cubicBezTo>
                <a:cubicBezTo>
                  <a:pt x="588077" y="853160"/>
                  <a:pt x="241089" y="903830"/>
                  <a:pt x="0" y="880892"/>
                </a:cubicBezTo>
                <a:cubicBezTo>
                  <a:pt x="-281" y="645887"/>
                  <a:pt x="14137" y="417689"/>
                  <a:pt x="0" y="293631"/>
                </a:cubicBezTo>
                <a:close/>
              </a:path>
            </a:pathLst>
          </a:custGeom>
          <a:solidFill>
            <a:srgbClr val="B5E6FA"/>
          </a:solidFill>
          <a:ln w="19050">
            <a:solidFill>
              <a:srgbClr val="0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536571079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b="1">
                <a:solidFill>
                  <a:srgbClr val="080700"/>
                </a:solidFill>
                <a:latin typeface="Arial"/>
                <a:cs typeface="Arial"/>
              </a:rPr>
              <a:t>Das Gelernte auf einen Blick</a:t>
            </a:r>
            <a:endParaRPr lang="de-DE">
              <a:cs typeface="Calibri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A4DD57-C9E2-47AF-821D-12BF71798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097" y="457668"/>
            <a:ext cx="1948246" cy="275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feil nach links 7">
            <a:extLst>
              <a:ext uri="{FF2B5EF4-FFF2-40B4-BE49-F238E27FC236}">
                <a16:creationId xmlns:a16="http://schemas.microsoft.com/office/drawing/2014/main" id="{A14FEF1D-AF2D-47B9-A3B5-C31181C945EB}"/>
              </a:ext>
            </a:extLst>
          </p:cNvPr>
          <p:cNvSpPr/>
          <p:nvPr/>
        </p:nvSpPr>
        <p:spPr>
          <a:xfrm rot="20915799">
            <a:off x="7389157" y="2145675"/>
            <a:ext cx="2560776" cy="953858"/>
          </a:xfrm>
          <a:custGeom>
            <a:avLst/>
            <a:gdLst>
              <a:gd name="connsiteX0" fmla="*/ 0 w 2560776"/>
              <a:gd name="connsiteY0" fmla="*/ 476929 h 953858"/>
              <a:gd name="connsiteX1" fmla="*/ 476929 w 2560776"/>
              <a:gd name="connsiteY1" fmla="*/ 0 h 953858"/>
              <a:gd name="connsiteX2" fmla="*/ 476929 w 2560776"/>
              <a:gd name="connsiteY2" fmla="*/ 238465 h 953858"/>
              <a:gd name="connsiteX3" fmla="*/ 1213222 w 2560776"/>
              <a:gd name="connsiteY3" fmla="*/ 238465 h 953858"/>
              <a:gd name="connsiteX4" fmla="*/ 1949514 w 2560776"/>
              <a:gd name="connsiteY4" fmla="*/ 238465 h 953858"/>
              <a:gd name="connsiteX5" fmla="*/ 2560776 w 2560776"/>
              <a:gd name="connsiteY5" fmla="*/ 238465 h 953858"/>
              <a:gd name="connsiteX6" fmla="*/ 2560776 w 2560776"/>
              <a:gd name="connsiteY6" fmla="*/ 715394 h 953858"/>
              <a:gd name="connsiteX7" fmla="*/ 1928676 w 2560776"/>
              <a:gd name="connsiteY7" fmla="*/ 715394 h 953858"/>
              <a:gd name="connsiteX8" fmla="*/ 1254899 w 2560776"/>
              <a:gd name="connsiteY8" fmla="*/ 715394 h 953858"/>
              <a:gd name="connsiteX9" fmla="*/ 476929 w 2560776"/>
              <a:gd name="connsiteY9" fmla="*/ 715394 h 953858"/>
              <a:gd name="connsiteX10" fmla="*/ 476929 w 2560776"/>
              <a:gd name="connsiteY10" fmla="*/ 953858 h 953858"/>
              <a:gd name="connsiteX11" fmla="*/ 0 w 2560776"/>
              <a:gd name="connsiteY11" fmla="*/ 476929 h 95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0776" h="953858" fill="none" extrusionOk="0">
                <a:moveTo>
                  <a:pt x="0" y="476929"/>
                </a:moveTo>
                <a:cubicBezTo>
                  <a:pt x="130158" y="389479"/>
                  <a:pt x="373393" y="98483"/>
                  <a:pt x="476929" y="0"/>
                </a:cubicBezTo>
                <a:cubicBezTo>
                  <a:pt x="486395" y="61450"/>
                  <a:pt x="478678" y="159050"/>
                  <a:pt x="476929" y="238465"/>
                </a:cubicBezTo>
                <a:cubicBezTo>
                  <a:pt x="670467" y="269833"/>
                  <a:pt x="896788" y="273269"/>
                  <a:pt x="1213222" y="238465"/>
                </a:cubicBezTo>
                <a:cubicBezTo>
                  <a:pt x="1529656" y="203661"/>
                  <a:pt x="1620870" y="251860"/>
                  <a:pt x="1949514" y="238465"/>
                </a:cubicBezTo>
                <a:cubicBezTo>
                  <a:pt x="2278158" y="225070"/>
                  <a:pt x="2401102" y="266635"/>
                  <a:pt x="2560776" y="238465"/>
                </a:cubicBezTo>
                <a:cubicBezTo>
                  <a:pt x="2583752" y="431667"/>
                  <a:pt x="2559476" y="553403"/>
                  <a:pt x="2560776" y="715394"/>
                </a:cubicBezTo>
                <a:cubicBezTo>
                  <a:pt x="2293696" y="724583"/>
                  <a:pt x="2141240" y="740384"/>
                  <a:pt x="1928676" y="715394"/>
                </a:cubicBezTo>
                <a:cubicBezTo>
                  <a:pt x="1716112" y="690404"/>
                  <a:pt x="1508501" y="709030"/>
                  <a:pt x="1254899" y="715394"/>
                </a:cubicBezTo>
                <a:cubicBezTo>
                  <a:pt x="1001297" y="721758"/>
                  <a:pt x="633192" y="692280"/>
                  <a:pt x="476929" y="715394"/>
                </a:cubicBezTo>
                <a:cubicBezTo>
                  <a:pt x="485569" y="789947"/>
                  <a:pt x="468733" y="898338"/>
                  <a:pt x="476929" y="953858"/>
                </a:cubicBezTo>
                <a:cubicBezTo>
                  <a:pt x="287473" y="796448"/>
                  <a:pt x="138215" y="578167"/>
                  <a:pt x="0" y="476929"/>
                </a:cubicBezTo>
                <a:close/>
              </a:path>
              <a:path w="2560776" h="953858" stroke="0" extrusionOk="0">
                <a:moveTo>
                  <a:pt x="0" y="476929"/>
                </a:moveTo>
                <a:cubicBezTo>
                  <a:pt x="104513" y="378189"/>
                  <a:pt x="302095" y="167287"/>
                  <a:pt x="476929" y="0"/>
                </a:cubicBezTo>
                <a:cubicBezTo>
                  <a:pt x="475979" y="49757"/>
                  <a:pt x="476032" y="154751"/>
                  <a:pt x="476929" y="238465"/>
                </a:cubicBezTo>
                <a:cubicBezTo>
                  <a:pt x="647404" y="262091"/>
                  <a:pt x="805793" y="218053"/>
                  <a:pt x="1109029" y="238465"/>
                </a:cubicBezTo>
                <a:cubicBezTo>
                  <a:pt x="1412265" y="258877"/>
                  <a:pt x="1667931" y="210292"/>
                  <a:pt x="1845322" y="238465"/>
                </a:cubicBezTo>
                <a:cubicBezTo>
                  <a:pt x="2022713" y="266638"/>
                  <a:pt x="2367900" y="273832"/>
                  <a:pt x="2560776" y="238465"/>
                </a:cubicBezTo>
                <a:cubicBezTo>
                  <a:pt x="2565002" y="475227"/>
                  <a:pt x="2578343" y="538657"/>
                  <a:pt x="2560776" y="715394"/>
                </a:cubicBezTo>
                <a:cubicBezTo>
                  <a:pt x="2204363" y="724701"/>
                  <a:pt x="2110906" y="710160"/>
                  <a:pt x="1845322" y="715394"/>
                </a:cubicBezTo>
                <a:cubicBezTo>
                  <a:pt x="1579738" y="720628"/>
                  <a:pt x="1344458" y="728700"/>
                  <a:pt x="1150706" y="715394"/>
                </a:cubicBezTo>
                <a:cubicBezTo>
                  <a:pt x="956954" y="702088"/>
                  <a:pt x="744028" y="713887"/>
                  <a:pt x="476929" y="715394"/>
                </a:cubicBezTo>
                <a:cubicBezTo>
                  <a:pt x="486100" y="773606"/>
                  <a:pt x="488007" y="855596"/>
                  <a:pt x="476929" y="953858"/>
                </a:cubicBezTo>
                <a:cubicBezTo>
                  <a:pt x="319214" y="785390"/>
                  <a:pt x="86671" y="601297"/>
                  <a:pt x="0" y="476929"/>
                </a:cubicBezTo>
                <a:close/>
              </a:path>
            </a:pathLst>
          </a:custGeom>
          <a:solidFill>
            <a:srgbClr val="B5E6FA"/>
          </a:solidFill>
          <a:ln w="19050">
            <a:solidFill>
              <a:srgbClr val="0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8449893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b="1">
                <a:solidFill>
                  <a:srgbClr val="080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Klassenwortschatz</a:t>
            </a:r>
          </a:p>
        </p:txBody>
      </p:sp>
    </p:spTree>
    <p:extLst>
      <p:ext uri="{BB962C8B-B14F-4D97-AF65-F5344CB8AC3E}">
        <p14:creationId xmlns:p14="http://schemas.microsoft.com/office/powerpoint/2010/main" val="4148585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D7C9A4-38B5-4D87-AA24-FC9CD6683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A5956CA-5DD2-4309-BB9A-CAE658E8082B}"/>
              </a:ext>
            </a:extLst>
          </p:cNvPr>
          <p:cNvSpPr/>
          <p:nvPr/>
        </p:nvSpPr>
        <p:spPr>
          <a:xfrm>
            <a:off x="191344" y="1412776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6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Zusatz-materialien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71B34F-6D55-491C-AB25-AEA299EB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16" y="1210576"/>
            <a:ext cx="2381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ussdiagramm: Alternativer Prozess 12">
            <a:extLst>
              <a:ext uri="{FF2B5EF4-FFF2-40B4-BE49-F238E27FC236}">
                <a16:creationId xmlns:a16="http://schemas.microsoft.com/office/drawing/2014/main" id="{AB56F801-F657-4CA8-9932-689152AD35EC}"/>
              </a:ext>
            </a:extLst>
          </p:cNvPr>
          <p:cNvSpPr/>
          <p:nvPr/>
        </p:nvSpPr>
        <p:spPr>
          <a:xfrm>
            <a:off x="4615388" y="2106184"/>
            <a:ext cx="2560732" cy="446398"/>
          </a:xfrm>
          <a:prstGeom prst="flowChartAlternateProcess">
            <a:avLst/>
          </a:prstGeom>
          <a:solidFill>
            <a:srgbClr val="ECD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Spielebox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45F5A2F-0B4D-45E2-94BB-0FC8A0CC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80" y="3645024"/>
            <a:ext cx="19050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ussdiagramm: Alternativer Prozess 14">
            <a:extLst>
              <a:ext uri="{FF2B5EF4-FFF2-40B4-BE49-F238E27FC236}">
                <a16:creationId xmlns:a16="http://schemas.microsoft.com/office/drawing/2014/main" id="{C749F066-7171-4428-9DB5-7E493F8220ED}"/>
              </a:ext>
            </a:extLst>
          </p:cNvPr>
          <p:cNvSpPr/>
          <p:nvPr/>
        </p:nvSpPr>
        <p:spPr>
          <a:xfrm>
            <a:off x="2887814" y="4683887"/>
            <a:ext cx="2560732" cy="446398"/>
          </a:xfrm>
          <a:prstGeom prst="flowChartAlternateProcess">
            <a:avLst/>
          </a:prstGeom>
          <a:solidFill>
            <a:srgbClr val="ECD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Referenzgrammatik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0DF0939-8AFF-43A5-B0F8-E34DC469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65" y="1292582"/>
            <a:ext cx="184615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ussdiagramm: Alternativer Prozess 16">
            <a:extLst>
              <a:ext uri="{FF2B5EF4-FFF2-40B4-BE49-F238E27FC236}">
                <a16:creationId xmlns:a16="http://schemas.microsoft.com/office/drawing/2014/main" id="{538AAE54-ED4B-4DB2-8FA7-F6C9EE63C235}"/>
              </a:ext>
            </a:extLst>
          </p:cNvPr>
          <p:cNvSpPr/>
          <p:nvPr/>
        </p:nvSpPr>
        <p:spPr>
          <a:xfrm>
            <a:off x="9193541" y="2236428"/>
            <a:ext cx="2560732" cy="632308"/>
          </a:xfrm>
          <a:prstGeom prst="flowChartAlternateProcess">
            <a:avLst/>
          </a:prstGeom>
          <a:solidFill>
            <a:srgbClr val="ECD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Farbig illustriertes Wörterbuch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B78D748-670B-4E77-BAC5-C229B782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69" y="3645024"/>
            <a:ext cx="194913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ussdiagramm: Alternativer Prozess 18">
            <a:extLst>
              <a:ext uri="{FF2B5EF4-FFF2-40B4-BE49-F238E27FC236}">
                <a16:creationId xmlns:a16="http://schemas.microsoft.com/office/drawing/2014/main" id="{4D0E158F-0C28-4CAD-AAC2-EF1686D5EEFE}"/>
              </a:ext>
            </a:extLst>
          </p:cNvPr>
          <p:cNvSpPr/>
          <p:nvPr/>
        </p:nvSpPr>
        <p:spPr>
          <a:xfrm>
            <a:off x="6801627" y="4613556"/>
            <a:ext cx="2560732" cy="646956"/>
          </a:xfrm>
          <a:prstGeom prst="flowChartAlternateProcess">
            <a:avLst/>
          </a:prstGeom>
          <a:solidFill>
            <a:srgbClr val="ECD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Dreisprachiges Wörterbuch</a:t>
            </a:r>
          </a:p>
        </p:txBody>
      </p:sp>
    </p:spTree>
    <p:extLst>
      <p:ext uri="{BB962C8B-B14F-4D97-AF65-F5344CB8AC3E}">
        <p14:creationId xmlns:p14="http://schemas.microsoft.com/office/powerpoint/2010/main" val="2665389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49763E3-FFFC-471C-B9AB-4F9242396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-2286" b="-1392"/>
          <a:stretch/>
        </p:blipFill>
        <p:spPr>
          <a:xfrm>
            <a:off x="-3" y="777364"/>
            <a:ext cx="12359014" cy="608063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8FF7123-B8B0-48F3-93E1-A3876770C8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08175" y="1484784"/>
            <a:ext cx="10283825" cy="5373216"/>
          </a:xfrm>
        </p:spPr>
        <p:txBody>
          <a:bodyPr>
            <a:normAutofit/>
          </a:bodyPr>
          <a:lstStyle/>
          <a:p>
            <a:pPr>
              <a:lnSpc>
                <a:spcPts val="5400"/>
              </a:lnSpc>
            </a:pPr>
            <a:r>
              <a:rPr lang="de-CH" sz="2400"/>
              <a:t>Erkenntnisse zum Fremdspracherwerb</a:t>
            </a:r>
          </a:p>
          <a:p>
            <a:pPr>
              <a:lnSpc>
                <a:spcPts val="5400"/>
              </a:lnSpc>
            </a:pPr>
            <a:r>
              <a:rPr lang="de-CH" sz="2400"/>
              <a:t>«Mille </a:t>
            </a:r>
            <a:r>
              <a:rPr lang="de-CH" sz="2400" err="1"/>
              <a:t>feuilles</a:t>
            </a:r>
            <a:r>
              <a:rPr lang="de-CH" sz="2400"/>
              <a:t>»: Neuerungen in der Auflage 2021/22</a:t>
            </a:r>
          </a:p>
          <a:p>
            <a:pPr>
              <a:lnSpc>
                <a:spcPts val="5400"/>
              </a:lnSpc>
            </a:pPr>
            <a:r>
              <a:rPr lang="de-CH" sz="2400"/>
              <a:t>Materialien «Mille </a:t>
            </a:r>
            <a:r>
              <a:rPr lang="de-CH" sz="2400" err="1"/>
              <a:t>feuilles</a:t>
            </a:r>
            <a:r>
              <a:rPr lang="de-CH" sz="2400"/>
              <a:t>», Aufbau eines </a:t>
            </a:r>
            <a:r>
              <a:rPr lang="de-CH" sz="2400" i="1" err="1"/>
              <a:t>parcours</a:t>
            </a:r>
            <a:endParaRPr lang="de-CH" sz="2400" i="1"/>
          </a:p>
          <a:p>
            <a:pPr>
              <a:lnSpc>
                <a:spcPts val="5400"/>
              </a:lnSpc>
            </a:pPr>
            <a:r>
              <a:rPr lang="de-CH" sz="2400"/>
              <a:t>Grundlage «Mille </a:t>
            </a:r>
            <a:r>
              <a:rPr lang="de-CH" sz="2400" err="1"/>
              <a:t>feuilles</a:t>
            </a:r>
            <a:r>
              <a:rPr lang="de-CH" sz="2400"/>
              <a:t>»</a:t>
            </a:r>
          </a:p>
          <a:p>
            <a:pPr>
              <a:lnSpc>
                <a:spcPts val="5400"/>
              </a:lnSpc>
            </a:pPr>
            <a:r>
              <a:rPr lang="de-CH" sz="2400"/>
              <a:t>Als Eltern das Französischlernen unterstützen</a:t>
            </a:r>
          </a:p>
          <a:p>
            <a:pPr marL="0" indent="0">
              <a:lnSpc>
                <a:spcPts val="5400"/>
              </a:lnSpc>
              <a:buNone/>
            </a:pPr>
            <a:endParaRPr lang="de-CH" sz="240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5400"/>
              </a:lnSpc>
              <a:buNone/>
            </a:pPr>
            <a:endParaRPr lang="de-CH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106CEBC-BE6A-445A-9AB9-2425993E74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7109" y="288886"/>
            <a:ext cx="10110787" cy="1325562"/>
          </a:xfrm>
        </p:spPr>
        <p:txBody>
          <a:bodyPr>
            <a:normAutofit/>
          </a:bodyPr>
          <a:lstStyle/>
          <a:p>
            <a:r>
              <a:rPr lang="de-CH" sz="7200" b="0">
                <a:cs typeface="Arial" panose="020B0604020202020204" pitchFamily="34" charset="0"/>
              </a:rPr>
              <a:t>Inhalte</a:t>
            </a:r>
          </a:p>
        </p:txBody>
      </p:sp>
    </p:spTree>
    <p:extLst>
      <p:ext uri="{BB962C8B-B14F-4D97-AF65-F5344CB8AC3E}">
        <p14:creationId xmlns:p14="http://schemas.microsoft.com/office/powerpoint/2010/main" val="9118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21AD6CD-C6C2-4223-9CC7-AB858849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-2286" b="-1392"/>
          <a:stretch/>
        </p:blipFill>
        <p:spPr>
          <a:xfrm>
            <a:off x="-3" y="777364"/>
            <a:ext cx="12359014" cy="608063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0A9A62F-52EF-4EB8-A433-C3C387FF0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" t="59760" r="-41" b="2209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25AE332-8EE4-4B61-B4D5-4C541D15868D}"/>
              </a:ext>
            </a:extLst>
          </p:cNvPr>
          <p:cNvSpPr txBox="1">
            <a:spLocks/>
          </p:cNvSpPr>
          <p:nvPr/>
        </p:nvSpPr>
        <p:spPr>
          <a:xfrm>
            <a:off x="1271464" y="1484784"/>
            <a:ext cx="9377140" cy="4470844"/>
          </a:xfrm>
          <a:prstGeom prst="rect">
            <a:avLst/>
          </a:prstGeom>
        </p:spPr>
        <p:txBody>
          <a:bodyPr/>
          <a:lstStyle>
            <a:lvl1pPr marL="266700" indent="-2667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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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573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45 Light" panose="020B0403030504020204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>
                <a:latin typeface="Arial"/>
                <a:ea typeface="MS PGothic"/>
                <a:cs typeface="Arial"/>
              </a:rPr>
              <a:t>Wenn ihr Kind heute Französisch lernt, beschäftigt es sich mit Themen, die Kinder in diesem Alter interessieren.</a:t>
            </a:r>
          </a:p>
          <a:p>
            <a:pPr marL="0" indent="0">
              <a:buNone/>
            </a:pPr>
            <a:endParaRPr lang="de-DE" sz="300">
              <a:latin typeface="Arial"/>
              <a:ea typeface="MS PGothic"/>
              <a:cs typeface="Arial"/>
            </a:endParaRPr>
          </a:p>
          <a:p>
            <a:pPr marL="0" indent="0">
              <a:buNone/>
            </a:pPr>
            <a:r>
              <a:rPr lang="de-DE">
                <a:latin typeface="Arial"/>
                <a:ea typeface="MS PGothic"/>
                <a:cs typeface="Arial"/>
              </a:rPr>
              <a:t>Während Ihr Kind sich mit spannenden Inhalten auseinandersetzt, trifft es grammatische Strukturen an und stellt dabei Regelmässigkeiten fest.</a:t>
            </a:r>
          </a:p>
          <a:p>
            <a:pPr marL="0" indent="0">
              <a:buNone/>
            </a:pPr>
            <a:endParaRPr lang="de-DE" sz="900">
              <a:latin typeface="Arial"/>
              <a:ea typeface="MS PGothic"/>
              <a:cs typeface="Arial"/>
            </a:endParaRPr>
          </a:p>
          <a:p>
            <a:pPr marL="0" indent="0">
              <a:buNone/>
            </a:pPr>
            <a:r>
              <a:rPr lang="de-DE">
                <a:latin typeface="Arial"/>
                <a:ea typeface="MS PGothic"/>
                <a:cs typeface="Arial"/>
              </a:rPr>
              <a:t>Gleichzeitig entdeckt es Wörter, die es noch nicht kennt. </a:t>
            </a:r>
          </a:p>
          <a:p>
            <a:pPr marL="0" indent="0">
              <a:buNone/>
            </a:pPr>
            <a:endParaRPr lang="de-DE" sz="1000">
              <a:latin typeface="Arial"/>
              <a:ea typeface="MS PGothic"/>
              <a:cs typeface="Arial"/>
            </a:endParaRPr>
          </a:p>
          <a:p>
            <a:pPr marL="0" indent="0">
              <a:buNone/>
            </a:pPr>
            <a:r>
              <a:rPr lang="de-DE">
                <a:latin typeface="Arial"/>
                <a:ea typeface="MS PGothic"/>
                <a:cs typeface="Arial"/>
              </a:rPr>
              <a:t>Offen formulierte Aufgaben helfen ihm, die Bedeutung von Inhalten, Wörtern und den beobachteten Regelmässigkeiten herauszufinden. </a:t>
            </a: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>
              <a:latin typeface="Arial"/>
              <a:ea typeface="MS PGothic"/>
              <a:cs typeface="Arial"/>
            </a:endParaRPr>
          </a:p>
          <a:p>
            <a:pPr marL="342900" indent="-342900">
              <a:buFont typeface="Wingdings,Sans-Serif" panose="05000000000000000000" pitchFamily="2" charset="2"/>
              <a:buChar char="§"/>
            </a:pPr>
            <a:endParaRPr lang="de-DE">
              <a:latin typeface="Arial"/>
              <a:ea typeface="MS PGothic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348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623392" y="1295124"/>
            <a:ext cx="817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>
                <a:solidFill>
                  <a:srgbClr val="080700"/>
                </a:solidFill>
                <a:ea typeface="ＭＳ Ｐゴシック" pitchFamily="-84" charset="-128"/>
                <a:cs typeface="ＭＳ Ｐゴシック" pitchFamily="-84" charset="-128"/>
              </a:rPr>
              <a:t>So können Sie ihr Kind unterstützen: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F2521A-4011-4D28-BB26-A1DC8D458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46" b="1208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86B2538-B980-4D62-98ED-BF7EB35ECFFB}"/>
              </a:ext>
            </a:extLst>
          </p:cNvPr>
          <p:cNvSpPr/>
          <p:nvPr/>
        </p:nvSpPr>
        <p:spPr>
          <a:xfrm>
            <a:off x="203166" y="1880858"/>
            <a:ext cx="2484000" cy="2484000"/>
          </a:xfrm>
          <a:custGeom>
            <a:avLst/>
            <a:gdLst>
              <a:gd name="connsiteX0" fmla="*/ 0 w 2484000"/>
              <a:gd name="connsiteY0" fmla="*/ 1242000 h 2484000"/>
              <a:gd name="connsiteX1" fmla="*/ 1242000 w 2484000"/>
              <a:gd name="connsiteY1" fmla="*/ 0 h 2484000"/>
              <a:gd name="connsiteX2" fmla="*/ 2484000 w 2484000"/>
              <a:gd name="connsiteY2" fmla="*/ 1242000 h 2484000"/>
              <a:gd name="connsiteX3" fmla="*/ 1242000 w 2484000"/>
              <a:gd name="connsiteY3" fmla="*/ 2484000 h 2484000"/>
              <a:gd name="connsiteX4" fmla="*/ 0 w 2484000"/>
              <a:gd name="connsiteY4" fmla="*/ 12420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000" h="2484000" fill="none" extrusionOk="0">
                <a:moveTo>
                  <a:pt x="0" y="1242000"/>
                </a:moveTo>
                <a:cubicBezTo>
                  <a:pt x="9210" y="479286"/>
                  <a:pt x="574360" y="-13130"/>
                  <a:pt x="1242000" y="0"/>
                </a:cubicBezTo>
                <a:cubicBezTo>
                  <a:pt x="2021254" y="6595"/>
                  <a:pt x="2483094" y="508476"/>
                  <a:pt x="2484000" y="1242000"/>
                </a:cubicBezTo>
                <a:cubicBezTo>
                  <a:pt x="2516071" y="2010892"/>
                  <a:pt x="1996930" y="2450287"/>
                  <a:pt x="1242000" y="2484000"/>
                </a:cubicBezTo>
                <a:cubicBezTo>
                  <a:pt x="555852" y="2504238"/>
                  <a:pt x="-15244" y="1971237"/>
                  <a:pt x="0" y="1242000"/>
                </a:cubicBezTo>
                <a:close/>
              </a:path>
              <a:path w="2484000" h="2484000" stroke="0" extrusionOk="0">
                <a:moveTo>
                  <a:pt x="0" y="1242000"/>
                </a:moveTo>
                <a:cubicBezTo>
                  <a:pt x="-18800" y="573660"/>
                  <a:pt x="712431" y="13489"/>
                  <a:pt x="1242000" y="0"/>
                </a:cubicBezTo>
                <a:cubicBezTo>
                  <a:pt x="1899774" y="-45508"/>
                  <a:pt x="2415409" y="709570"/>
                  <a:pt x="2484000" y="1242000"/>
                </a:cubicBezTo>
                <a:cubicBezTo>
                  <a:pt x="2533216" y="1895669"/>
                  <a:pt x="1933697" y="2431254"/>
                  <a:pt x="1242000" y="2484000"/>
                </a:cubicBezTo>
                <a:cubicBezTo>
                  <a:pt x="572567" y="2623363"/>
                  <a:pt x="-49283" y="1836729"/>
                  <a:pt x="0" y="1242000"/>
                </a:cubicBezTo>
                <a:close/>
              </a:path>
            </a:pathLst>
          </a:custGeom>
          <a:solidFill>
            <a:srgbClr val="6BCFF6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145870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Wertschätzen, was Ihr Kind kann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30C24E4-535C-4366-8B99-0015B31D23AC}"/>
              </a:ext>
            </a:extLst>
          </p:cNvPr>
          <p:cNvSpPr/>
          <p:nvPr/>
        </p:nvSpPr>
        <p:spPr>
          <a:xfrm>
            <a:off x="1157031" y="3564017"/>
            <a:ext cx="3118325" cy="2359334"/>
          </a:xfrm>
          <a:custGeom>
            <a:avLst/>
            <a:gdLst>
              <a:gd name="connsiteX0" fmla="*/ 0 w 3118325"/>
              <a:gd name="connsiteY0" fmla="*/ 1179667 h 2359334"/>
              <a:gd name="connsiteX1" fmla="*/ 1559163 w 3118325"/>
              <a:gd name="connsiteY1" fmla="*/ 0 h 2359334"/>
              <a:gd name="connsiteX2" fmla="*/ 3118326 w 3118325"/>
              <a:gd name="connsiteY2" fmla="*/ 1179667 h 2359334"/>
              <a:gd name="connsiteX3" fmla="*/ 1559163 w 3118325"/>
              <a:gd name="connsiteY3" fmla="*/ 2359334 h 2359334"/>
              <a:gd name="connsiteX4" fmla="*/ 0 w 3118325"/>
              <a:gd name="connsiteY4" fmla="*/ 1179667 h 235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8325" h="2359334" fill="none" extrusionOk="0">
                <a:moveTo>
                  <a:pt x="0" y="1179667"/>
                </a:moveTo>
                <a:cubicBezTo>
                  <a:pt x="-21517" y="586195"/>
                  <a:pt x="700567" y="-157608"/>
                  <a:pt x="1559163" y="0"/>
                </a:cubicBezTo>
                <a:cubicBezTo>
                  <a:pt x="2424558" y="87182"/>
                  <a:pt x="3107536" y="499654"/>
                  <a:pt x="3118326" y="1179667"/>
                </a:cubicBezTo>
                <a:cubicBezTo>
                  <a:pt x="3224631" y="1833777"/>
                  <a:pt x="2379376" y="2459358"/>
                  <a:pt x="1559163" y="2359334"/>
                </a:cubicBezTo>
                <a:cubicBezTo>
                  <a:pt x="795243" y="2250637"/>
                  <a:pt x="28543" y="1779081"/>
                  <a:pt x="0" y="1179667"/>
                </a:cubicBezTo>
                <a:close/>
              </a:path>
              <a:path w="3118325" h="2359334" stroke="0" extrusionOk="0">
                <a:moveTo>
                  <a:pt x="0" y="1179667"/>
                </a:moveTo>
                <a:cubicBezTo>
                  <a:pt x="24854" y="555192"/>
                  <a:pt x="700524" y="-75039"/>
                  <a:pt x="1559163" y="0"/>
                </a:cubicBezTo>
                <a:cubicBezTo>
                  <a:pt x="2464856" y="135626"/>
                  <a:pt x="3168072" y="583217"/>
                  <a:pt x="3118326" y="1179667"/>
                </a:cubicBezTo>
                <a:cubicBezTo>
                  <a:pt x="3129641" y="1664244"/>
                  <a:pt x="2384233" y="2372389"/>
                  <a:pt x="1559163" y="2359334"/>
                </a:cubicBezTo>
                <a:cubicBezTo>
                  <a:pt x="724095" y="2287790"/>
                  <a:pt x="-27022" y="1946463"/>
                  <a:pt x="0" y="1179667"/>
                </a:cubicBezTo>
                <a:close/>
              </a:path>
            </a:pathLst>
          </a:custGeom>
          <a:solidFill>
            <a:srgbClr val="DAB7A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Dem Fach Französisch Interesse entgegenbringen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1C41E93-D2E5-4FDF-B469-C0C3EF905039}"/>
              </a:ext>
            </a:extLst>
          </p:cNvPr>
          <p:cNvSpPr/>
          <p:nvPr/>
        </p:nvSpPr>
        <p:spPr>
          <a:xfrm>
            <a:off x="2553893" y="1845690"/>
            <a:ext cx="2809677" cy="1937432"/>
          </a:xfrm>
          <a:custGeom>
            <a:avLst/>
            <a:gdLst>
              <a:gd name="connsiteX0" fmla="*/ 0 w 2809677"/>
              <a:gd name="connsiteY0" fmla="*/ 968716 h 1937432"/>
              <a:gd name="connsiteX1" fmla="*/ 1404839 w 2809677"/>
              <a:gd name="connsiteY1" fmla="*/ 0 h 1937432"/>
              <a:gd name="connsiteX2" fmla="*/ 2809678 w 2809677"/>
              <a:gd name="connsiteY2" fmla="*/ 968716 h 1937432"/>
              <a:gd name="connsiteX3" fmla="*/ 1404839 w 2809677"/>
              <a:gd name="connsiteY3" fmla="*/ 1937432 h 1937432"/>
              <a:gd name="connsiteX4" fmla="*/ 0 w 2809677"/>
              <a:gd name="connsiteY4" fmla="*/ 968716 h 193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677" h="1937432" fill="none" extrusionOk="0">
                <a:moveTo>
                  <a:pt x="0" y="968716"/>
                </a:moveTo>
                <a:cubicBezTo>
                  <a:pt x="-149837" y="488434"/>
                  <a:pt x="762813" y="40589"/>
                  <a:pt x="1404839" y="0"/>
                </a:cubicBezTo>
                <a:cubicBezTo>
                  <a:pt x="2187768" y="36196"/>
                  <a:pt x="2921399" y="433472"/>
                  <a:pt x="2809678" y="968716"/>
                </a:cubicBezTo>
                <a:cubicBezTo>
                  <a:pt x="2811340" y="1333908"/>
                  <a:pt x="2255945" y="1900284"/>
                  <a:pt x="1404839" y="1937432"/>
                </a:cubicBezTo>
                <a:cubicBezTo>
                  <a:pt x="698054" y="1889502"/>
                  <a:pt x="-40055" y="1544692"/>
                  <a:pt x="0" y="968716"/>
                </a:cubicBezTo>
                <a:close/>
              </a:path>
              <a:path w="2809677" h="1937432" stroke="0" extrusionOk="0">
                <a:moveTo>
                  <a:pt x="0" y="968716"/>
                </a:moveTo>
                <a:cubicBezTo>
                  <a:pt x="89732" y="355112"/>
                  <a:pt x="488822" y="-91924"/>
                  <a:pt x="1404839" y="0"/>
                </a:cubicBezTo>
                <a:cubicBezTo>
                  <a:pt x="2164724" y="-5009"/>
                  <a:pt x="2795453" y="489238"/>
                  <a:pt x="2809678" y="968716"/>
                </a:cubicBezTo>
                <a:cubicBezTo>
                  <a:pt x="2854141" y="1523267"/>
                  <a:pt x="2091259" y="2021628"/>
                  <a:pt x="1404839" y="1937432"/>
                </a:cubicBezTo>
                <a:cubicBezTo>
                  <a:pt x="669528" y="1955916"/>
                  <a:pt x="-47260" y="1421187"/>
                  <a:pt x="0" y="968716"/>
                </a:cubicBezTo>
                <a:close/>
              </a:path>
            </a:pathLst>
          </a:custGeom>
          <a:solidFill>
            <a:srgbClr val="E4DD83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Sich nicht an Defiziten und Fehlern orientieren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F8DA8E-4BD8-4DB1-BAE3-CF0A38146D02}"/>
              </a:ext>
            </a:extLst>
          </p:cNvPr>
          <p:cNvSpPr/>
          <p:nvPr/>
        </p:nvSpPr>
        <p:spPr>
          <a:xfrm>
            <a:off x="7102254" y="1126992"/>
            <a:ext cx="3261819" cy="2484000"/>
          </a:xfrm>
          <a:custGeom>
            <a:avLst/>
            <a:gdLst>
              <a:gd name="connsiteX0" fmla="*/ 0 w 3261819"/>
              <a:gd name="connsiteY0" fmla="*/ 1242000 h 2484000"/>
              <a:gd name="connsiteX1" fmla="*/ 1630910 w 3261819"/>
              <a:gd name="connsiteY1" fmla="*/ 0 h 2484000"/>
              <a:gd name="connsiteX2" fmla="*/ 3261820 w 3261819"/>
              <a:gd name="connsiteY2" fmla="*/ 1242000 h 2484000"/>
              <a:gd name="connsiteX3" fmla="*/ 1630910 w 3261819"/>
              <a:gd name="connsiteY3" fmla="*/ 2484000 h 2484000"/>
              <a:gd name="connsiteX4" fmla="*/ 0 w 3261819"/>
              <a:gd name="connsiteY4" fmla="*/ 12420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1819" h="2484000" fill="none" extrusionOk="0">
                <a:moveTo>
                  <a:pt x="0" y="1242000"/>
                </a:moveTo>
                <a:cubicBezTo>
                  <a:pt x="-103525" y="715751"/>
                  <a:pt x="636783" y="-27713"/>
                  <a:pt x="1630910" y="0"/>
                </a:cubicBezTo>
                <a:cubicBezTo>
                  <a:pt x="2689841" y="-34684"/>
                  <a:pt x="3384598" y="561517"/>
                  <a:pt x="3261820" y="1242000"/>
                </a:cubicBezTo>
                <a:cubicBezTo>
                  <a:pt x="3192285" y="2030179"/>
                  <a:pt x="2520636" y="2544709"/>
                  <a:pt x="1630910" y="2484000"/>
                </a:cubicBezTo>
                <a:cubicBezTo>
                  <a:pt x="689964" y="2413754"/>
                  <a:pt x="-159400" y="1927333"/>
                  <a:pt x="0" y="1242000"/>
                </a:cubicBezTo>
                <a:close/>
              </a:path>
              <a:path w="3261819" h="2484000" stroke="0" extrusionOk="0">
                <a:moveTo>
                  <a:pt x="0" y="1242000"/>
                </a:moveTo>
                <a:cubicBezTo>
                  <a:pt x="90125" y="636104"/>
                  <a:pt x="854889" y="182908"/>
                  <a:pt x="1630910" y="0"/>
                </a:cubicBezTo>
                <a:cubicBezTo>
                  <a:pt x="2465340" y="-41670"/>
                  <a:pt x="3327134" y="616292"/>
                  <a:pt x="3261820" y="1242000"/>
                </a:cubicBezTo>
                <a:cubicBezTo>
                  <a:pt x="3150189" y="1969925"/>
                  <a:pt x="2504000" y="2457916"/>
                  <a:pt x="1630910" y="2484000"/>
                </a:cubicBezTo>
                <a:cubicBezTo>
                  <a:pt x="862880" y="2563152"/>
                  <a:pt x="33871" y="2086008"/>
                  <a:pt x="0" y="1242000"/>
                </a:cubicBezTo>
                <a:close/>
              </a:path>
            </a:pathLst>
          </a:custGeom>
          <a:solidFill>
            <a:srgbClr val="E0B2B9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8460050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Wenn möglich Zugang zu einem Computer oder Tablet ermöglichen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3AFB1BC-BC58-4431-B5DF-D25AA9706FD8}"/>
              </a:ext>
            </a:extLst>
          </p:cNvPr>
          <p:cNvSpPr/>
          <p:nvPr/>
        </p:nvSpPr>
        <p:spPr>
          <a:xfrm>
            <a:off x="5000614" y="3280486"/>
            <a:ext cx="3437577" cy="2359334"/>
          </a:xfrm>
          <a:custGeom>
            <a:avLst/>
            <a:gdLst>
              <a:gd name="connsiteX0" fmla="*/ 0 w 3437577"/>
              <a:gd name="connsiteY0" fmla="*/ 1179667 h 2359334"/>
              <a:gd name="connsiteX1" fmla="*/ 1718789 w 3437577"/>
              <a:gd name="connsiteY1" fmla="*/ 0 h 2359334"/>
              <a:gd name="connsiteX2" fmla="*/ 3437578 w 3437577"/>
              <a:gd name="connsiteY2" fmla="*/ 1179667 h 2359334"/>
              <a:gd name="connsiteX3" fmla="*/ 1718789 w 3437577"/>
              <a:gd name="connsiteY3" fmla="*/ 2359334 h 2359334"/>
              <a:gd name="connsiteX4" fmla="*/ 0 w 3437577"/>
              <a:gd name="connsiteY4" fmla="*/ 1179667 h 235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577" h="2359334" fill="none" extrusionOk="0">
                <a:moveTo>
                  <a:pt x="0" y="1179667"/>
                </a:moveTo>
                <a:cubicBezTo>
                  <a:pt x="-65467" y="495193"/>
                  <a:pt x="763474" y="-35811"/>
                  <a:pt x="1718789" y="0"/>
                </a:cubicBezTo>
                <a:cubicBezTo>
                  <a:pt x="2684093" y="-6924"/>
                  <a:pt x="3438854" y="481611"/>
                  <a:pt x="3437578" y="1179667"/>
                </a:cubicBezTo>
                <a:cubicBezTo>
                  <a:pt x="3222512" y="1851809"/>
                  <a:pt x="2698282" y="2420502"/>
                  <a:pt x="1718789" y="2359334"/>
                </a:cubicBezTo>
                <a:cubicBezTo>
                  <a:pt x="800961" y="2375709"/>
                  <a:pt x="-115126" y="1845230"/>
                  <a:pt x="0" y="1179667"/>
                </a:cubicBezTo>
                <a:close/>
              </a:path>
              <a:path w="3437577" h="2359334" stroke="0" extrusionOk="0">
                <a:moveTo>
                  <a:pt x="0" y="1179667"/>
                </a:moveTo>
                <a:cubicBezTo>
                  <a:pt x="-213112" y="606369"/>
                  <a:pt x="792873" y="-29"/>
                  <a:pt x="1718789" y="0"/>
                </a:cubicBezTo>
                <a:cubicBezTo>
                  <a:pt x="2610312" y="29270"/>
                  <a:pt x="3454124" y="470473"/>
                  <a:pt x="3437578" y="1179667"/>
                </a:cubicBezTo>
                <a:cubicBezTo>
                  <a:pt x="3499838" y="1670857"/>
                  <a:pt x="2669004" y="2316611"/>
                  <a:pt x="1718789" y="2359334"/>
                </a:cubicBezTo>
                <a:cubicBezTo>
                  <a:pt x="801296" y="2335608"/>
                  <a:pt x="-90451" y="1859512"/>
                  <a:pt x="0" y="1179667"/>
                </a:cubicBezTo>
                <a:close/>
              </a:path>
            </a:pathLst>
          </a:custGeom>
          <a:solidFill>
            <a:srgbClr val="8FC0C8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371741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Keine Leistungen verlangen, die in Mille feuilles und im Unterricht nicht vorgesehen sind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85D29D0-1F5B-4B58-B433-59117ACAFA70}"/>
              </a:ext>
            </a:extLst>
          </p:cNvPr>
          <p:cNvSpPr/>
          <p:nvPr/>
        </p:nvSpPr>
        <p:spPr>
          <a:xfrm>
            <a:off x="4796405" y="2348325"/>
            <a:ext cx="1580591" cy="1368817"/>
          </a:xfrm>
          <a:custGeom>
            <a:avLst/>
            <a:gdLst>
              <a:gd name="connsiteX0" fmla="*/ 0 w 1580591"/>
              <a:gd name="connsiteY0" fmla="*/ 684409 h 1368817"/>
              <a:gd name="connsiteX1" fmla="*/ 790296 w 1580591"/>
              <a:gd name="connsiteY1" fmla="*/ 0 h 1368817"/>
              <a:gd name="connsiteX2" fmla="*/ 1580592 w 1580591"/>
              <a:gd name="connsiteY2" fmla="*/ 684409 h 1368817"/>
              <a:gd name="connsiteX3" fmla="*/ 790296 w 1580591"/>
              <a:gd name="connsiteY3" fmla="*/ 1368818 h 1368817"/>
              <a:gd name="connsiteX4" fmla="*/ 0 w 1580591"/>
              <a:gd name="connsiteY4" fmla="*/ 684409 h 136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0591" h="1368817" fill="none" extrusionOk="0">
                <a:moveTo>
                  <a:pt x="0" y="684409"/>
                </a:moveTo>
                <a:cubicBezTo>
                  <a:pt x="-7628" y="326996"/>
                  <a:pt x="354287" y="-28841"/>
                  <a:pt x="790296" y="0"/>
                </a:cubicBezTo>
                <a:cubicBezTo>
                  <a:pt x="1228276" y="30707"/>
                  <a:pt x="1561637" y="256353"/>
                  <a:pt x="1580592" y="684409"/>
                </a:cubicBezTo>
                <a:cubicBezTo>
                  <a:pt x="1648028" y="1064046"/>
                  <a:pt x="1207736" y="1415365"/>
                  <a:pt x="790296" y="1368818"/>
                </a:cubicBezTo>
                <a:cubicBezTo>
                  <a:pt x="415163" y="1300216"/>
                  <a:pt x="8992" y="1045985"/>
                  <a:pt x="0" y="684409"/>
                </a:cubicBezTo>
                <a:close/>
              </a:path>
              <a:path w="1580591" h="1368817" stroke="0" extrusionOk="0">
                <a:moveTo>
                  <a:pt x="0" y="684409"/>
                </a:moveTo>
                <a:cubicBezTo>
                  <a:pt x="16223" y="324068"/>
                  <a:pt x="356688" y="-87131"/>
                  <a:pt x="790296" y="0"/>
                </a:cubicBezTo>
                <a:cubicBezTo>
                  <a:pt x="1249727" y="69845"/>
                  <a:pt x="1636658" y="368477"/>
                  <a:pt x="1580592" y="684409"/>
                </a:cubicBezTo>
                <a:cubicBezTo>
                  <a:pt x="1583315" y="1022224"/>
                  <a:pt x="1192292" y="1381308"/>
                  <a:pt x="790296" y="1368818"/>
                </a:cubicBezTo>
                <a:cubicBezTo>
                  <a:pt x="369261" y="1326405"/>
                  <a:pt x="-16546" y="1132987"/>
                  <a:pt x="0" y="684409"/>
                </a:cubicBezTo>
                <a:close/>
              </a:path>
            </a:pathLst>
          </a:custGeom>
          <a:solidFill>
            <a:srgbClr val="BDA4CE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E5BBE38-278E-4BA5-B8BD-2B57DF0D8276}"/>
              </a:ext>
            </a:extLst>
          </p:cNvPr>
          <p:cNvSpPr/>
          <p:nvPr/>
        </p:nvSpPr>
        <p:spPr>
          <a:xfrm>
            <a:off x="7846327" y="4077072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4DD83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Gelegenheiten schaffen, der französischen Sprache zu begegnen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3CE0C8-3A81-47EB-86F5-0448CA77EA62}"/>
              </a:ext>
            </a:extLst>
          </p:cNvPr>
          <p:cNvSpPr/>
          <p:nvPr/>
        </p:nvSpPr>
        <p:spPr>
          <a:xfrm>
            <a:off x="4245764" y="5157072"/>
            <a:ext cx="2514518" cy="2007012"/>
          </a:xfrm>
          <a:custGeom>
            <a:avLst/>
            <a:gdLst>
              <a:gd name="connsiteX0" fmla="*/ 0 w 2514518"/>
              <a:gd name="connsiteY0" fmla="*/ 1003506 h 2007012"/>
              <a:gd name="connsiteX1" fmla="*/ 1257259 w 2514518"/>
              <a:gd name="connsiteY1" fmla="*/ 0 h 2007012"/>
              <a:gd name="connsiteX2" fmla="*/ 2514518 w 2514518"/>
              <a:gd name="connsiteY2" fmla="*/ 1003506 h 2007012"/>
              <a:gd name="connsiteX3" fmla="*/ 1257259 w 2514518"/>
              <a:gd name="connsiteY3" fmla="*/ 2007012 h 2007012"/>
              <a:gd name="connsiteX4" fmla="*/ 0 w 2514518"/>
              <a:gd name="connsiteY4" fmla="*/ 1003506 h 200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518" h="2007012" fill="none" extrusionOk="0">
                <a:moveTo>
                  <a:pt x="0" y="1003506"/>
                </a:moveTo>
                <a:cubicBezTo>
                  <a:pt x="-102992" y="494556"/>
                  <a:pt x="646908" y="55520"/>
                  <a:pt x="1257259" y="0"/>
                </a:cubicBezTo>
                <a:cubicBezTo>
                  <a:pt x="1884366" y="62438"/>
                  <a:pt x="2531666" y="466390"/>
                  <a:pt x="2514518" y="1003506"/>
                </a:cubicBezTo>
                <a:cubicBezTo>
                  <a:pt x="2530300" y="1616174"/>
                  <a:pt x="2000601" y="1981228"/>
                  <a:pt x="1257259" y="2007012"/>
                </a:cubicBezTo>
                <a:cubicBezTo>
                  <a:pt x="576519" y="2005992"/>
                  <a:pt x="-93847" y="1542563"/>
                  <a:pt x="0" y="1003506"/>
                </a:cubicBezTo>
                <a:close/>
              </a:path>
              <a:path w="2514518" h="2007012" stroke="0" extrusionOk="0">
                <a:moveTo>
                  <a:pt x="0" y="1003506"/>
                </a:moveTo>
                <a:cubicBezTo>
                  <a:pt x="-68965" y="555369"/>
                  <a:pt x="555208" y="-77787"/>
                  <a:pt x="1257259" y="0"/>
                </a:cubicBezTo>
                <a:cubicBezTo>
                  <a:pt x="1915171" y="-22435"/>
                  <a:pt x="2481569" y="543367"/>
                  <a:pt x="2514518" y="1003506"/>
                </a:cubicBezTo>
                <a:cubicBezTo>
                  <a:pt x="2498021" y="1652733"/>
                  <a:pt x="1883241" y="1970303"/>
                  <a:pt x="1257259" y="2007012"/>
                </a:cubicBezTo>
                <a:cubicBezTo>
                  <a:pt x="668180" y="2027133"/>
                  <a:pt x="38865" y="1586853"/>
                  <a:pt x="0" y="1003506"/>
                </a:cubicBezTo>
                <a:close/>
              </a:path>
            </a:pathLst>
          </a:custGeom>
          <a:solidFill>
            <a:srgbClr val="FED17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2181231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3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3A75B6-8A3E-4B9B-BDD6-AB1D7C6F3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560" y="1393299"/>
            <a:ext cx="1054371" cy="26140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BB9885C-323C-4E70-9FB5-6505C3D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35910" y="-2388080"/>
            <a:ext cx="914400" cy="555218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7A423B8-4002-4DD8-B15D-407EFCB13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29274" y="-1405806"/>
            <a:ext cx="810667" cy="726918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55BCE4C-4F29-466B-8C9B-0DE7A5DD38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68"/>
          <a:stretch/>
        </p:blipFill>
        <p:spPr>
          <a:xfrm rot="5400000">
            <a:off x="6704630" y="-2616080"/>
            <a:ext cx="867847" cy="1122910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01103EE-60A5-466B-89EB-184439887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158868" y="-1842410"/>
            <a:ext cx="1019175" cy="1138111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6AAB879-007E-4972-A2A9-24462691D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034464" y="2071016"/>
            <a:ext cx="942975" cy="537210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F23DB5C-8E50-4032-A24A-FB5B67461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08737" y="-149630"/>
            <a:ext cx="971550" cy="1160462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036E7A1-F08A-4CA6-BE61-9E5D069C9E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434"/>
          <a:stretch/>
        </p:blipFill>
        <p:spPr>
          <a:xfrm rot="5400000">
            <a:off x="10364603" y="-283098"/>
            <a:ext cx="914400" cy="337870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E20F23B-C8A0-4D86-B760-22CC089816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8077720" y="2753443"/>
            <a:ext cx="1028700" cy="7667230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54048C45-B3A8-415D-B352-14C7C73EF6D8}"/>
              </a:ext>
            </a:extLst>
          </p:cNvPr>
          <p:cNvSpPr txBox="1"/>
          <p:nvPr/>
        </p:nvSpPr>
        <p:spPr>
          <a:xfrm>
            <a:off x="7464152" y="191493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>
                <a:latin typeface="Century Gothic" panose="020B0502020202020204" pitchFamily="34" charset="0"/>
              </a:rPr>
              <a:t>Informationen für Eltern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84BFC4F-69B5-4231-9C2C-518572B5AA5D}"/>
              </a:ext>
            </a:extLst>
          </p:cNvPr>
          <p:cNvSpPr txBox="1"/>
          <p:nvPr/>
        </p:nvSpPr>
        <p:spPr>
          <a:xfrm>
            <a:off x="7464152" y="3539921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>
                <a:latin typeface="Century Gothic" panose="020B0502020202020204" pitchFamily="34" charset="0"/>
              </a:rPr>
              <a:t>www.1000feuilles.ch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BC14E8-5A3E-45EC-BA27-9EEC2CABBED9}"/>
              </a:ext>
            </a:extLst>
          </p:cNvPr>
          <p:cNvSpPr txBox="1"/>
          <p:nvPr/>
        </p:nvSpPr>
        <p:spPr>
          <a:xfrm>
            <a:off x="7464152" y="5332911"/>
            <a:ext cx="646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>
                <a:latin typeface="Century Gothic" panose="020B0502020202020204" pitchFamily="34" charset="0"/>
              </a:rPr>
              <a:t>www.schulverlag.ch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4C123E-DB7F-46E5-BBCC-F26A8C065D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9761" b="17903"/>
          <a:stretch/>
        </p:blipFill>
        <p:spPr>
          <a:xfrm>
            <a:off x="-112514" y="0"/>
            <a:ext cx="7038465" cy="520663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20" name="Grafik 19" descr="Präsentation mit Medien mit einfarbiger Füllung">
            <a:extLst>
              <a:ext uri="{FF2B5EF4-FFF2-40B4-BE49-F238E27FC236}">
                <a16:creationId xmlns:a16="http://schemas.microsoft.com/office/drawing/2014/main" id="{147B8E60-EA08-4BDD-B9E8-80228054CB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62943" y="908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62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43F85D-F4EE-4DA3-81A6-A7A42194E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b="1">
                <a:latin typeface="Arial"/>
                <a:ea typeface="MS PGothic"/>
                <a:cs typeface="Arial"/>
              </a:rPr>
              <a:t>Wovon ist der Fremdspracherwerb abhängig?</a:t>
            </a:r>
            <a:endParaRPr lang="de-DE" sz="2800" b="1"/>
          </a:p>
          <a:p>
            <a:pPr marL="0" indent="0">
              <a:buNone/>
            </a:pPr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81D7F25-9498-4636-A50F-BF64B1FAE480}"/>
              </a:ext>
            </a:extLst>
          </p:cNvPr>
          <p:cNvSpPr/>
          <p:nvPr/>
        </p:nvSpPr>
        <p:spPr>
          <a:xfrm>
            <a:off x="6675561" y="1769664"/>
            <a:ext cx="3884935" cy="29130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000" b="1">
                <a:solidFill>
                  <a:srgbClr val="161616"/>
                </a:solidFill>
                <a:latin typeface="Arial"/>
                <a:ea typeface="Segoe UI"/>
                <a:cs typeface="Segoe UI"/>
              </a:rPr>
              <a:t>Äussere Faktoren</a:t>
            </a:r>
            <a:br>
              <a:rPr lang="en-US" sz="2000" b="1">
                <a:latin typeface="Arial"/>
                <a:ea typeface="Segoe UI"/>
                <a:cs typeface="Segoe UI"/>
              </a:rPr>
            </a:br>
            <a:r>
              <a:rPr lang="de-CH" sz="2000">
                <a:solidFill>
                  <a:srgbClr val="080700"/>
                </a:solidFill>
                <a:latin typeface="Arial"/>
                <a:ea typeface="Segoe UI"/>
                <a:cs typeface="Arial"/>
              </a:rPr>
              <a:t>soziales Umfeld</a:t>
            </a:r>
            <a:br>
              <a:rPr lang="de-CH" sz="2000">
                <a:latin typeface="Arial"/>
                <a:ea typeface="Segoe UI"/>
                <a:cs typeface="Arial"/>
              </a:rPr>
            </a:br>
            <a:r>
              <a:rPr lang="de-CH" sz="2000">
                <a:solidFill>
                  <a:srgbClr val="080700"/>
                </a:solidFill>
                <a:latin typeface="Arial"/>
                <a:ea typeface="Segoe UI"/>
                <a:cs typeface="Arial"/>
              </a:rPr>
              <a:t>informelle &amp; formelle Lernmöglichkeiten </a:t>
            </a:r>
            <a:endParaRPr lang="de-CH" sz="2000">
              <a:solidFill>
                <a:srgbClr val="080700"/>
              </a:solidFill>
              <a:latin typeface="Arial"/>
              <a:cs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AB935D4-EACF-45AD-9CDE-8CCC5933AFD8}"/>
              </a:ext>
            </a:extLst>
          </p:cNvPr>
          <p:cNvSpPr/>
          <p:nvPr/>
        </p:nvSpPr>
        <p:spPr>
          <a:xfrm>
            <a:off x="1919535" y="1841292"/>
            <a:ext cx="4052964" cy="29130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B386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2000" b="1">
                <a:solidFill>
                  <a:schemeClr val="tx1"/>
                </a:solidFill>
                <a:latin typeface="Arial"/>
                <a:cs typeface="Calibri"/>
              </a:rPr>
              <a:t>Innere Faktoren</a:t>
            </a:r>
            <a:br>
              <a:rPr lang="de-DE" sz="2000" b="1">
                <a:latin typeface="Arial"/>
                <a:cs typeface="Calibri"/>
              </a:rPr>
            </a:br>
            <a:r>
              <a:rPr lang="de-DE" sz="2000">
                <a:solidFill>
                  <a:schemeClr val="tx1"/>
                </a:solidFill>
                <a:latin typeface="Arial"/>
                <a:cs typeface="Calibri"/>
              </a:rPr>
              <a:t>Motivation </a:t>
            </a:r>
            <a:br>
              <a:rPr lang="de-DE" sz="2000">
                <a:solidFill>
                  <a:schemeClr val="tx1"/>
                </a:solidFill>
                <a:latin typeface="Arial"/>
                <a:cs typeface="Calibri"/>
              </a:rPr>
            </a:br>
            <a:r>
              <a:rPr lang="de-DE" sz="2000">
                <a:solidFill>
                  <a:schemeClr val="tx1"/>
                </a:solidFill>
                <a:latin typeface="Arial"/>
                <a:cs typeface="Calibri"/>
              </a:rPr>
              <a:t>Einstellung</a:t>
            </a:r>
            <a:br>
              <a:rPr lang="de-DE" sz="2000">
                <a:solidFill>
                  <a:schemeClr val="tx1"/>
                </a:solidFill>
                <a:latin typeface="Arial"/>
                <a:cs typeface="Calibri"/>
              </a:rPr>
            </a:br>
            <a:r>
              <a:rPr lang="de-DE" sz="2000">
                <a:solidFill>
                  <a:schemeClr val="tx1"/>
                </a:solidFill>
                <a:latin typeface="Arial"/>
                <a:cs typeface="Calibri"/>
              </a:rPr>
              <a:t>bisherige Erfahrungen,</a:t>
            </a:r>
          </a:p>
          <a:p>
            <a:r>
              <a:rPr lang="de-DE" sz="2000">
                <a:solidFill>
                  <a:schemeClr val="tx1"/>
                </a:solidFill>
                <a:latin typeface="Arial"/>
                <a:cs typeface="Calibri"/>
              </a:rPr>
              <a:t>Ängste</a:t>
            </a:r>
          </a:p>
        </p:txBody>
      </p:sp>
      <p:pic>
        <p:nvPicPr>
          <p:cNvPr id="7" name="Grafik 8" descr="Ein Bild, das Strichzeichnung, Vektorgrafiken enthält.&#10;&#10;Beschreibung automatisch generiert.">
            <a:extLst>
              <a:ext uri="{FF2B5EF4-FFF2-40B4-BE49-F238E27FC236}">
                <a16:creationId xmlns:a16="http://schemas.microsoft.com/office/drawing/2014/main" id="{F1BCFD34-073A-4243-96B1-77044797D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0" r="4318" b="-185"/>
          <a:stretch/>
        </p:blipFill>
        <p:spPr>
          <a:xfrm>
            <a:off x="5231904" y="2072417"/>
            <a:ext cx="1851103" cy="3726858"/>
          </a:xfrm>
          <a:prstGeom prst="rect">
            <a:avLst/>
          </a:prstGeom>
        </p:spPr>
      </p:pic>
      <p:sp>
        <p:nvSpPr>
          <p:cNvPr id="8" name="Pfeil: nach links gekrümmt 7">
            <a:extLst>
              <a:ext uri="{FF2B5EF4-FFF2-40B4-BE49-F238E27FC236}">
                <a16:creationId xmlns:a16="http://schemas.microsoft.com/office/drawing/2014/main" id="{E0CCF7BC-BE2A-41F8-8CFB-11D942BC5897}"/>
              </a:ext>
            </a:extLst>
          </p:cNvPr>
          <p:cNvSpPr/>
          <p:nvPr/>
        </p:nvSpPr>
        <p:spPr>
          <a:xfrm>
            <a:off x="7284024" y="4897767"/>
            <a:ext cx="3276471" cy="1216152"/>
          </a:xfrm>
          <a:prstGeom prst="curvedLeftArrow">
            <a:avLst/>
          </a:prstGeom>
          <a:solidFill>
            <a:srgbClr val="A9DA74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Pfeil: nach links gekrümmt 9">
            <a:extLst>
              <a:ext uri="{FF2B5EF4-FFF2-40B4-BE49-F238E27FC236}">
                <a16:creationId xmlns:a16="http://schemas.microsoft.com/office/drawing/2014/main" id="{F7F4BF78-5D8D-4AE4-82EC-516FC0C1C374}"/>
              </a:ext>
            </a:extLst>
          </p:cNvPr>
          <p:cNvSpPr/>
          <p:nvPr/>
        </p:nvSpPr>
        <p:spPr>
          <a:xfrm flipH="1">
            <a:off x="1919535" y="4895333"/>
            <a:ext cx="3045258" cy="1218586"/>
          </a:xfrm>
          <a:prstGeom prst="curvedLeftArrow">
            <a:avLst/>
          </a:prstGeom>
          <a:solidFill>
            <a:srgbClr val="A9DA74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Pfeil: in vier Richtungen 13">
            <a:extLst>
              <a:ext uri="{FF2B5EF4-FFF2-40B4-BE49-F238E27FC236}">
                <a16:creationId xmlns:a16="http://schemas.microsoft.com/office/drawing/2014/main" id="{A40CDA59-C025-4F70-8F3D-F8A32D33EA9C}"/>
              </a:ext>
            </a:extLst>
          </p:cNvPr>
          <p:cNvSpPr/>
          <p:nvPr/>
        </p:nvSpPr>
        <p:spPr>
          <a:xfrm>
            <a:off x="5639542" y="3157212"/>
            <a:ext cx="1241933" cy="1050130"/>
          </a:xfrm>
          <a:prstGeom prst="quadArrow">
            <a:avLst/>
          </a:prstGeom>
          <a:solidFill>
            <a:srgbClr val="DED1E6"/>
          </a:solidFill>
          <a:ln>
            <a:solidFill>
              <a:srgbClr val="BC95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7DC3CB0-609C-42B1-959A-B2EFF2480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805"/>
          <a:stretch/>
        </p:blipFill>
        <p:spPr>
          <a:xfrm>
            <a:off x="0" y="13435"/>
            <a:ext cx="10744200" cy="1021512"/>
          </a:xfrm>
          <a:prstGeom prst="rect">
            <a:avLst/>
          </a:prstGeom>
        </p:spPr>
      </p:pic>
      <p:pic>
        <p:nvPicPr>
          <p:cNvPr id="19" name="Grafik 18" descr="Kommentar (wichtig) mit einfarbiger Füllung">
            <a:extLst>
              <a:ext uri="{FF2B5EF4-FFF2-40B4-BE49-F238E27FC236}">
                <a16:creationId xmlns:a16="http://schemas.microsoft.com/office/drawing/2014/main" id="{E6F3CF8C-9520-46BA-ACCA-CA44DB986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2303" y="2801554"/>
            <a:ext cx="914400" cy="914400"/>
          </a:xfrm>
          <a:prstGeom prst="rect">
            <a:avLst/>
          </a:prstGeom>
        </p:spPr>
      </p:pic>
      <p:sp>
        <p:nvSpPr>
          <p:cNvPr id="20" name="Sprechblase: oval 19">
            <a:extLst>
              <a:ext uri="{FF2B5EF4-FFF2-40B4-BE49-F238E27FC236}">
                <a16:creationId xmlns:a16="http://schemas.microsoft.com/office/drawing/2014/main" id="{201C8C3E-9374-48D2-95DE-8953C575F910}"/>
              </a:ext>
            </a:extLst>
          </p:cNvPr>
          <p:cNvSpPr/>
          <p:nvPr/>
        </p:nvSpPr>
        <p:spPr>
          <a:xfrm>
            <a:off x="3575720" y="1700337"/>
            <a:ext cx="2158416" cy="724813"/>
          </a:xfrm>
          <a:custGeom>
            <a:avLst/>
            <a:gdLst>
              <a:gd name="connsiteX0" fmla="*/ 2121011 w 2158416"/>
              <a:gd name="connsiteY0" fmla="*/ 877546 h 724813"/>
              <a:gd name="connsiteX1" fmla="*/ 1504034 w 2158416"/>
              <a:gd name="connsiteY1" fmla="*/ 695553 h 724813"/>
              <a:gd name="connsiteX2" fmla="*/ 847659 w 2158416"/>
              <a:gd name="connsiteY2" fmla="*/ 716373 h 724813"/>
              <a:gd name="connsiteX3" fmla="*/ 507736 w 2158416"/>
              <a:gd name="connsiteY3" fmla="*/ 54979 h 724813"/>
              <a:gd name="connsiteX4" fmla="*/ 1234156 w 2158416"/>
              <a:gd name="connsiteY4" fmla="*/ 3754 h 724813"/>
              <a:gd name="connsiteX5" fmla="*/ 1844738 w 2158416"/>
              <a:gd name="connsiteY5" fmla="*/ 617853 h 724813"/>
              <a:gd name="connsiteX6" fmla="*/ 2121011 w 2158416"/>
              <a:gd name="connsiteY6" fmla="*/ 877546 h 72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8416" h="724813" fill="none" extrusionOk="0">
                <a:moveTo>
                  <a:pt x="2121011" y="877546"/>
                </a:moveTo>
                <a:cubicBezTo>
                  <a:pt x="1948971" y="849902"/>
                  <a:pt x="1749509" y="759884"/>
                  <a:pt x="1504034" y="695553"/>
                </a:cubicBezTo>
                <a:cubicBezTo>
                  <a:pt x="1274369" y="720201"/>
                  <a:pt x="1098427" y="732442"/>
                  <a:pt x="847659" y="716373"/>
                </a:cubicBezTo>
                <a:cubicBezTo>
                  <a:pt x="-91505" y="656945"/>
                  <a:pt x="-336253" y="243958"/>
                  <a:pt x="507736" y="54979"/>
                </a:cubicBezTo>
                <a:cubicBezTo>
                  <a:pt x="711299" y="-17649"/>
                  <a:pt x="984477" y="-374"/>
                  <a:pt x="1234156" y="3754"/>
                </a:cubicBezTo>
                <a:cubicBezTo>
                  <a:pt x="2019631" y="48415"/>
                  <a:pt x="2490990" y="377120"/>
                  <a:pt x="1844738" y="617853"/>
                </a:cubicBezTo>
                <a:cubicBezTo>
                  <a:pt x="1903785" y="697870"/>
                  <a:pt x="2041505" y="825148"/>
                  <a:pt x="2121011" y="877546"/>
                </a:cubicBezTo>
                <a:close/>
              </a:path>
              <a:path w="2158416" h="724813" stroke="0" extrusionOk="0">
                <a:moveTo>
                  <a:pt x="2121011" y="877546"/>
                </a:moveTo>
                <a:cubicBezTo>
                  <a:pt x="1855874" y="807429"/>
                  <a:pt x="1766868" y="778534"/>
                  <a:pt x="1504034" y="695553"/>
                </a:cubicBezTo>
                <a:cubicBezTo>
                  <a:pt x="1264817" y="737039"/>
                  <a:pt x="1074215" y="691401"/>
                  <a:pt x="847659" y="716373"/>
                </a:cubicBezTo>
                <a:cubicBezTo>
                  <a:pt x="-102265" y="673854"/>
                  <a:pt x="-219767" y="238585"/>
                  <a:pt x="507736" y="54979"/>
                </a:cubicBezTo>
                <a:cubicBezTo>
                  <a:pt x="708807" y="-43310"/>
                  <a:pt x="1008162" y="-5155"/>
                  <a:pt x="1234156" y="3754"/>
                </a:cubicBezTo>
                <a:cubicBezTo>
                  <a:pt x="2100451" y="28449"/>
                  <a:pt x="2470434" y="388367"/>
                  <a:pt x="1844738" y="617853"/>
                </a:cubicBezTo>
                <a:cubicBezTo>
                  <a:pt x="1916786" y="695854"/>
                  <a:pt x="2020398" y="790103"/>
                  <a:pt x="2121011" y="877546"/>
                </a:cubicBezTo>
                <a:close/>
              </a:path>
            </a:pathLst>
          </a:custGeom>
          <a:solidFill>
            <a:srgbClr val="FED17B"/>
          </a:solidFill>
          <a:ln>
            <a:solidFill>
              <a:srgbClr val="FED17B"/>
            </a:solidFill>
            <a:extLst>
              <a:ext uri="{C807C97D-BFC1-408E-A445-0C87EB9F89A2}">
                <ask:lineSketchStyleProps xmlns:ask="http://schemas.microsoft.com/office/drawing/2018/sketchyshapes" sd="2877288679">
                  <a:prstGeom prst="wedgeEllipseCallout">
                    <a:avLst>
                      <a:gd name="adj1" fmla="val 48267"/>
                      <a:gd name="adj2" fmla="val 710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Erstsprache</a:t>
            </a:r>
          </a:p>
          <a:p>
            <a:pPr algn="ctr"/>
            <a:r>
              <a:rPr lang="de-CH"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CH" sz="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0737EA6-20EA-4B26-8682-A7CE058CAAC9}"/>
              </a:ext>
            </a:extLst>
          </p:cNvPr>
          <p:cNvSpPr/>
          <p:nvPr/>
        </p:nvSpPr>
        <p:spPr>
          <a:xfrm>
            <a:off x="5538072" y="5791848"/>
            <a:ext cx="1279903" cy="935800"/>
          </a:xfrm>
          <a:custGeom>
            <a:avLst/>
            <a:gdLst>
              <a:gd name="connsiteX0" fmla="*/ 0 w 1279903"/>
              <a:gd name="connsiteY0" fmla="*/ 467900 h 935800"/>
              <a:gd name="connsiteX1" fmla="*/ 639952 w 1279903"/>
              <a:gd name="connsiteY1" fmla="*/ 0 h 935800"/>
              <a:gd name="connsiteX2" fmla="*/ 1279904 w 1279903"/>
              <a:gd name="connsiteY2" fmla="*/ 467900 h 935800"/>
              <a:gd name="connsiteX3" fmla="*/ 639952 w 1279903"/>
              <a:gd name="connsiteY3" fmla="*/ 935800 h 935800"/>
              <a:gd name="connsiteX4" fmla="*/ 0 w 1279903"/>
              <a:gd name="connsiteY4" fmla="*/ 467900 h 9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903" h="935800" fill="none" extrusionOk="0">
                <a:moveTo>
                  <a:pt x="0" y="467900"/>
                </a:moveTo>
                <a:cubicBezTo>
                  <a:pt x="-34188" y="224514"/>
                  <a:pt x="340481" y="35663"/>
                  <a:pt x="639952" y="0"/>
                </a:cubicBezTo>
                <a:cubicBezTo>
                  <a:pt x="971108" y="20683"/>
                  <a:pt x="1291468" y="221021"/>
                  <a:pt x="1279904" y="467900"/>
                </a:cubicBezTo>
                <a:cubicBezTo>
                  <a:pt x="1283861" y="740967"/>
                  <a:pt x="1038081" y="912271"/>
                  <a:pt x="639952" y="935800"/>
                </a:cubicBezTo>
                <a:cubicBezTo>
                  <a:pt x="313132" y="933808"/>
                  <a:pt x="-33598" y="720885"/>
                  <a:pt x="0" y="467900"/>
                </a:cubicBezTo>
                <a:close/>
              </a:path>
              <a:path w="1279903" h="935800" stroke="0" extrusionOk="0">
                <a:moveTo>
                  <a:pt x="0" y="467900"/>
                </a:moveTo>
                <a:cubicBezTo>
                  <a:pt x="-20787" y="241461"/>
                  <a:pt x="282438" y="-41273"/>
                  <a:pt x="639952" y="0"/>
                </a:cubicBezTo>
                <a:cubicBezTo>
                  <a:pt x="976474" y="-10410"/>
                  <a:pt x="1269464" y="239297"/>
                  <a:pt x="1279904" y="467900"/>
                </a:cubicBezTo>
                <a:cubicBezTo>
                  <a:pt x="1268178" y="793846"/>
                  <a:pt x="948562" y="911737"/>
                  <a:pt x="639952" y="935800"/>
                </a:cubicBezTo>
                <a:cubicBezTo>
                  <a:pt x="321432" y="942473"/>
                  <a:pt x="42521" y="758180"/>
                  <a:pt x="0" y="467900"/>
                </a:cubicBezTo>
                <a:close/>
              </a:path>
            </a:pathLst>
          </a:custGeom>
          <a:solidFill>
            <a:srgbClr val="FED17B"/>
          </a:solidFill>
          <a:ln w="19050">
            <a:solidFill>
              <a:srgbClr val="FED17B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62181231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6 – 12 Jahre</a:t>
            </a:r>
          </a:p>
        </p:txBody>
      </p:sp>
    </p:spTree>
    <p:extLst>
      <p:ext uri="{BB962C8B-B14F-4D97-AF65-F5344CB8AC3E}">
        <p14:creationId xmlns:p14="http://schemas.microsoft.com/office/powerpoint/2010/main" val="237625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 animBg="1"/>
      <p:bldP spid="10" grpId="0" animBg="1"/>
      <p:bldP spid="2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4D8E0DD-8B29-41C4-A2D7-727EA990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9783E1-A1FE-4FC3-A783-2EF88F022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805"/>
          <a:stretch/>
        </p:blipFill>
        <p:spPr>
          <a:xfrm>
            <a:off x="0" y="13435"/>
            <a:ext cx="10744200" cy="102151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4EEE271-A223-42FD-B4D8-1866375D7088}"/>
              </a:ext>
            </a:extLst>
          </p:cNvPr>
          <p:cNvSpPr/>
          <p:nvPr/>
        </p:nvSpPr>
        <p:spPr>
          <a:xfrm>
            <a:off x="203167" y="2080192"/>
            <a:ext cx="2160000" cy="2160000"/>
          </a:xfrm>
          <a:custGeom>
            <a:avLst/>
            <a:gdLst>
              <a:gd name="connsiteX0" fmla="*/ 0 w 2160000"/>
              <a:gd name="connsiteY0" fmla="*/ 1080000 h 2160000"/>
              <a:gd name="connsiteX1" fmla="*/ 1080000 w 2160000"/>
              <a:gd name="connsiteY1" fmla="*/ 0 h 2160000"/>
              <a:gd name="connsiteX2" fmla="*/ 2160000 w 2160000"/>
              <a:gd name="connsiteY2" fmla="*/ 1080000 h 2160000"/>
              <a:gd name="connsiteX3" fmla="*/ 1080000 w 2160000"/>
              <a:gd name="connsiteY3" fmla="*/ 2160000 h 2160000"/>
              <a:gd name="connsiteX4" fmla="*/ 0 w 2160000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 fill="none" extrusionOk="0">
                <a:moveTo>
                  <a:pt x="0" y="1080000"/>
                </a:moveTo>
                <a:cubicBezTo>
                  <a:pt x="5339" y="439025"/>
                  <a:pt x="510880" y="-19624"/>
                  <a:pt x="1080000" y="0"/>
                </a:cubicBezTo>
                <a:cubicBezTo>
                  <a:pt x="1690967" y="1025"/>
                  <a:pt x="2157586" y="356763"/>
                  <a:pt x="2160000" y="1080000"/>
                </a:cubicBezTo>
                <a:cubicBezTo>
                  <a:pt x="2202461" y="1786298"/>
                  <a:pt x="1751563" y="2123304"/>
                  <a:pt x="1080000" y="2160000"/>
                </a:cubicBezTo>
                <a:cubicBezTo>
                  <a:pt x="482571" y="2252721"/>
                  <a:pt x="-24492" y="1746037"/>
                  <a:pt x="0" y="1080000"/>
                </a:cubicBezTo>
                <a:close/>
              </a:path>
              <a:path w="2160000" h="2160000" stroke="0" extrusionOk="0">
                <a:moveTo>
                  <a:pt x="0" y="1080000"/>
                </a:moveTo>
                <a:cubicBezTo>
                  <a:pt x="-85213" y="563297"/>
                  <a:pt x="532064" y="4187"/>
                  <a:pt x="1080000" y="0"/>
                </a:cubicBezTo>
                <a:cubicBezTo>
                  <a:pt x="1636289" y="-64923"/>
                  <a:pt x="2131948" y="546314"/>
                  <a:pt x="2160000" y="1080000"/>
                </a:cubicBezTo>
                <a:cubicBezTo>
                  <a:pt x="2233103" y="1628538"/>
                  <a:pt x="1680791" y="2120402"/>
                  <a:pt x="1080000" y="2160000"/>
                </a:cubicBezTo>
                <a:cubicBezTo>
                  <a:pt x="497888" y="2281220"/>
                  <a:pt x="-51306" y="1581513"/>
                  <a:pt x="0" y="1080000"/>
                </a:cubicBezTo>
                <a:close/>
              </a:path>
            </a:pathLst>
          </a:custGeom>
          <a:solidFill>
            <a:srgbClr val="6BCFF6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145870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Interessante neue Inhalten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E67D960-6C8E-468C-9748-B5CEBA56ACDD}"/>
              </a:ext>
            </a:extLst>
          </p:cNvPr>
          <p:cNvSpPr/>
          <p:nvPr/>
        </p:nvSpPr>
        <p:spPr>
          <a:xfrm>
            <a:off x="1503356" y="3304366"/>
            <a:ext cx="2772000" cy="2772000"/>
          </a:xfrm>
          <a:custGeom>
            <a:avLst/>
            <a:gdLst>
              <a:gd name="connsiteX0" fmla="*/ 0 w 2772000"/>
              <a:gd name="connsiteY0" fmla="*/ 1386000 h 2772000"/>
              <a:gd name="connsiteX1" fmla="*/ 1386000 w 2772000"/>
              <a:gd name="connsiteY1" fmla="*/ 0 h 2772000"/>
              <a:gd name="connsiteX2" fmla="*/ 2772000 w 2772000"/>
              <a:gd name="connsiteY2" fmla="*/ 1386000 h 2772000"/>
              <a:gd name="connsiteX3" fmla="*/ 1386000 w 2772000"/>
              <a:gd name="connsiteY3" fmla="*/ 2772000 h 2772000"/>
              <a:gd name="connsiteX4" fmla="*/ 0 w 2772000"/>
              <a:gd name="connsiteY4" fmla="*/ 1386000 h 27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00" h="2772000" fill="none" extrusionOk="0">
                <a:moveTo>
                  <a:pt x="0" y="1386000"/>
                </a:moveTo>
                <a:cubicBezTo>
                  <a:pt x="-64316" y="794016"/>
                  <a:pt x="623116" y="-162462"/>
                  <a:pt x="1386000" y="0"/>
                </a:cubicBezTo>
                <a:cubicBezTo>
                  <a:pt x="2152700" y="25033"/>
                  <a:pt x="2730767" y="511620"/>
                  <a:pt x="2772000" y="1386000"/>
                </a:cubicBezTo>
                <a:cubicBezTo>
                  <a:pt x="2848814" y="2153344"/>
                  <a:pt x="2093771" y="2913136"/>
                  <a:pt x="1386000" y="2772000"/>
                </a:cubicBezTo>
                <a:cubicBezTo>
                  <a:pt x="677378" y="2708419"/>
                  <a:pt x="81724" y="2002296"/>
                  <a:pt x="0" y="1386000"/>
                </a:cubicBezTo>
                <a:close/>
              </a:path>
              <a:path w="2772000" h="2772000" stroke="0" extrusionOk="0">
                <a:moveTo>
                  <a:pt x="0" y="1386000"/>
                </a:moveTo>
                <a:cubicBezTo>
                  <a:pt x="17169" y="639211"/>
                  <a:pt x="622522" y="-60595"/>
                  <a:pt x="1386000" y="0"/>
                </a:cubicBezTo>
                <a:cubicBezTo>
                  <a:pt x="2184194" y="99541"/>
                  <a:pt x="2808112" y="660504"/>
                  <a:pt x="2772000" y="1386000"/>
                </a:cubicBezTo>
                <a:cubicBezTo>
                  <a:pt x="2776472" y="2085488"/>
                  <a:pt x="1981028" y="2833755"/>
                  <a:pt x="1386000" y="2772000"/>
                </a:cubicBezTo>
                <a:cubicBezTo>
                  <a:pt x="671681" y="2631438"/>
                  <a:pt x="-24326" y="2255250"/>
                  <a:pt x="0" y="1386000"/>
                </a:cubicBezTo>
                <a:close/>
              </a:path>
            </a:pathLst>
          </a:custGeom>
          <a:solidFill>
            <a:srgbClr val="DAB7A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Wörter und Sätze nachsprechen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B8EF19-E60B-4002-81F5-2DEFA08224DE}"/>
              </a:ext>
            </a:extLst>
          </p:cNvPr>
          <p:cNvSpPr/>
          <p:nvPr/>
        </p:nvSpPr>
        <p:spPr>
          <a:xfrm>
            <a:off x="2863674" y="1564071"/>
            <a:ext cx="2297587" cy="1771832"/>
          </a:xfrm>
          <a:custGeom>
            <a:avLst/>
            <a:gdLst>
              <a:gd name="connsiteX0" fmla="*/ 0 w 2297587"/>
              <a:gd name="connsiteY0" fmla="*/ 885916 h 1771832"/>
              <a:gd name="connsiteX1" fmla="*/ 1148794 w 2297587"/>
              <a:gd name="connsiteY1" fmla="*/ 0 h 1771832"/>
              <a:gd name="connsiteX2" fmla="*/ 2297588 w 2297587"/>
              <a:gd name="connsiteY2" fmla="*/ 885916 h 1771832"/>
              <a:gd name="connsiteX3" fmla="*/ 1148794 w 2297587"/>
              <a:gd name="connsiteY3" fmla="*/ 1771832 h 1771832"/>
              <a:gd name="connsiteX4" fmla="*/ 0 w 2297587"/>
              <a:gd name="connsiteY4" fmla="*/ 885916 h 177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587" h="1771832" fill="none" extrusionOk="0">
                <a:moveTo>
                  <a:pt x="0" y="885916"/>
                </a:moveTo>
                <a:cubicBezTo>
                  <a:pt x="-99999" y="433161"/>
                  <a:pt x="561585" y="14329"/>
                  <a:pt x="1148794" y="0"/>
                </a:cubicBezTo>
                <a:cubicBezTo>
                  <a:pt x="1792176" y="45750"/>
                  <a:pt x="2369068" y="396486"/>
                  <a:pt x="2297588" y="885916"/>
                </a:cubicBezTo>
                <a:cubicBezTo>
                  <a:pt x="2297839" y="1349588"/>
                  <a:pt x="1822779" y="1752316"/>
                  <a:pt x="1148794" y="1771832"/>
                </a:cubicBezTo>
                <a:cubicBezTo>
                  <a:pt x="562196" y="1738626"/>
                  <a:pt x="-76233" y="1453166"/>
                  <a:pt x="0" y="885916"/>
                </a:cubicBezTo>
                <a:close/>
              </a:path>
              <a:path w="2297587" h="1771832" stroke="0" extrusionOk="0">
                <a:moveTo>
                  <a:pt x="0" y="885916"/>
                </a:moveTo>
                <a:cubicBezTo>
                  <a:pt x="55137" y="348343"/>
                  <a:pt x="461671" y="-34542"/>
                  <a:pt x="1148794" y="0"/>
                </a:cubicBezTo>
                <a:cubicBezTo>
                  <a:pt x="1687390" y="-30040"/>
                  <a:pt x="2276137" y="480373"/>
                  <a:pt x="2297588" y="885916"/>
                </a:cubicBezTo>
                <a:cubicBezTo>
                  <a:pt x="2425107" y="1431245"/>
                  <a:pt x="1679985" y="1869035"/>
                  <a:pt x="1148794" y="1771832"/>
                </a:cubicBezTo>
                <a:cubicBezTo>
                  <a:pt x="586825" y="1804867"/>
                  <a:pt x="-31286" y="1320556"/>
                  <a:pt x="0" y="885916"/>
                </a:cubicBezTo>
                <a:close/>
              </a:path>
            </a:pathLst>
          </a:custGeom>
          <a:solidFill>
            <a:srgbClr val="E4DD83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Themen nahe der Erlebniswelt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65EB2CE-77C3-4905-A51B-04C5D06A4D30}"/>
              </a:ext>
            </a:extLst>
          </p:cNvPr>
          <p:cNvSpPr/>
          <p:nvPr/>
        </p:nvSpPr>
        <p:spPr>
          <a:xfrm>
            <a:off x="5755044" y="1532019"/>
            <a:ext cx="2484000" cy="2484000"/>
          </a:xfrm>
          <a:custGeom>
            <a:avLst/>
            <a:gdLst>
              <a:gd name="connsiteX0" fmla="*/ 0 w 2484000"/>
              <a:gd name="connsiteY0" fmla="*/ 1242000 h 2484000"/>
              <a:gd name="connsiteX1" fmla="*/ 1242000 w 2484000"/>
              <a:gd name="connsiteY1" fmla="*/ 0 h 2484000"/>
              <a:gd name="connsiteX2" fmla="*/ 2484000 w 2484000"/>
              <a:gd name="connsiteY2" fmla="*/ 1242000 h 2484000"/>
              <a:gd name="connsiteX3" fmla="*/ 1242000 w 2484000"/>
              <a:gd name="connsiteY3" fmla="*/ 2484000 h 2484000"/>
              <a:gd name="connsiteX4" fmla="*/ 0 w 2484000"/>
              <a:gd name="connsiteY4" fmla="*/ 12420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000" h="2484000" fill="none" extrusionOk="0">
                <a:moveTo>
                  <a:pt x="0" y="1242000"/>
                </a:moveTo>
                <a:cubicBezTo>
                  <a:pt x="-52416" y="636915"/>
                  <a:pt x="525392" y="-9100"/>
                  <a:pt x="1242000" y="0"/>
                </a:cubicBezTo>
                <a:cubicBezTo>
                  <a:pt x="2086142" y="-34684"/>
                  <a:pt x="2606778" y="561517"/>
                  <a:pt x="2484000" y="1242000"/>
                </a:cubicBezTo>
                <a:cubicBezTo>
                  <a:pt x="2417788" y="2025293"/>
                  <a:pt x="1907323" y="2597768"/>
                  <a:pt x="1242000" y="2484000"/>
                </a:cubicBezTo>
                <a:cubicBezTo>
                  <a:pt x="515843" y="2413754"/>
                  <a:pt x="-159400" y="1927333"/>
                  <a:pt x="0" y="1242000"/>
                </a:cubicBezTo>
                <a:close/>
              </a:path>
              <a:path w="2484000" h="2484000" stroke="0" extrusionOk="0">
                <a:moveTo>
                  <a:pt x="0" y="1242000"/>
                </a:moveTo>
                <a:cubicBezTo>
                  <a:pt x="73883" y="621679"/>
                  <a:pt x="648408" y="135446"/>
                  <a:pt x="1242000" y="0"/>
                </a:cubicBezTo>
                <a:cubicBezTo>
                  <a:pt x="1861641" y="-41670"/>
                  <a:pt x="2549314" y="616292"/>
                  <a:pt x="2484000" y="1242000"/>
                </a:cubicBezTo>
                <a:cubicBezTo>
                  <a:pt x="2465983" y="1934715"/>
                  <a:pt x="1886506" y="2444897"/>
                  <a:pt x="1242000" y="2484000"/>
                </a:cubicBezTo>
                <a:cubicBezTo>
                  <a:pt x="688759" y="2563152"/>
                  <a:pt x="33871" y="2086008"/>
                  <a:pt x="0" y="1242000"/>
                </a:cubicBezTo>
                <a:close/>
              </a:path>
            </a:pathLst>
          </a:custGeom>
          <a:solidFill>
            <a:srgbClr val="E0B2B9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8460050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etwas sagen oder schreiben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7EE7B0-602C-4AA2-ABE1-7DF2D60C3F94}"/>
              </a:ext>
            </a:extLst>
          </p:cNvPr>
          <p:cNvSpPr/>
          <p:nvPr/>
        </p:nvSpPr>
        <p:spPr>
          <a:xfrm>
            <a:off x="4534589" y="3326960"/>
            <a:ext cx="2940810" cy="2160000"/>
          </a:xfrm>
          <a:custGeom>
            <a:avLst/>
            <a:gdLst>
              <a:gd name="connsiteX0" fmla="*/ 0 w 2940810"/>
              <a:gd name="connsiteY0" fmla="*/ 1080000 h 2160000"/>
              <a:gd name="connsiteX1" fmla="*/ 1470405 w 2940810"/>
              <a:gd name="connsiteY1" fmla="*/ 0 h 2160000"/>
              <a:gd name="connsiteX2" fmla="*/ 2940810 w 2940810"/>
              <a:gd name="connsiteY2" fmla="*/ 1080000 h 2160000"/>
              <a:gd name="connsiteX3" fmla="*/ 1470405 w 2940810"/>
              <a:gd name="connsiteY3" fmla="*/ 2160000 h 2160000"/>
              <a:gd name="connsiteX4" fmla="*/ 0 w 2940810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0810" h="2160000" fill="none" extrusionOk="0">
                <a:moveTo>
                  <a:pt x="0" y="1080000"/>
                </a:moveTo>
                <a:cubicBezTo>
                  <a:pt x="-176481" y="394675"/>
                  <a:pt x="639826" y="-109415"/>
                  <a:pt x="1470405" y="0"/>
                </a:cubicBezTo>
                <a:cubicBezTo>
                  <a:pt x="2357131" y="-32215"/>
                  <a:pt x="2941608" y="454442"/>
                  <a:pt x="2940810" y="1080000"/>
                </a:cubicBezTo>
                <a:cubicBezTo>
                  <a:pt x="2894767" y="1680885"/>
                  <a:pt x="2353211" y="2303097"/>
                  <a:pt x="1470405" y="2160000"/>
                </a:cubicBezTo>
                <a:cubicBezTo>
                  <a:pt x="724465" y="2194455"/>
                  <a:pt x="-83925" y="1686711"/>
                  <a:pt x="0" y="1080000"/>
                </a:cubicBezTo>
                <a:close/>
              </a:path>
              <a:path w="2940810" h="2160000" stroke="0" extrusionOk="0">
                <a:moveTo>
                  <a:pt x="0" y="1080000"/>
                </a:moveTo>
                <a:cubicBezTo>
                  <a:pt x="-33731" y="495912"/>
                  <a:pt x="710499" y="-66"/>
                  <a:pt x="1470405" y="0"/>
                </a:cubicBezTo>
                <a:cubicBezTo>
                  <a:pt x="2172902" y="55553"/>
                  <a:pt x="2957135" y="426621"/>
                  <a:pt x="2940810" y="1080000"/>
                </a:cubicBezTo>
                <a:cubicBezTo>
                  <a:pt x="3011578" y="1494239"/>
                  <a:pt x="2283090" y="2132996"/>
                  <a:pt x="1470405" y="2160000"/>
                </a:cubicBezTo>
                <a:cubicBezTo>
                  <a:pt x="699228" y="2129450"/>
                  <a:pt x="-115772" y="1712732"/>
                  <a:pt x="0" y="1080000"/>
                </a:cubicBezTo>
                <a:close/>
              </a:path>
            </a:pathLst>
          </a:custGeom>
          <a:solidFill>
            <a:srgbClr val="8FC0C8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371741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Verstehenshilfen nutzen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C04C166-2572-4324-81E8-EB2AD3CBF230}"/>
              </a:ext>
            </a:extLst>
          </p:cNvPr>
          <p:cNvSpPr/>
          <p:nvPr/>
        </p:nvSpPr>
        <p:spPr>
          <a:xfrm>
            <a:off x="7451413" y="4450258"/>
            <a:ext cx="2484000" cy="1980000"/>
          </a:xfrm>
          <a:custGeom>
            <a:avLst/>
            <a:gdLst>
              <a:gd name="connsiteX0" fmla="*/ 0 w 2484000"/>
              <a:gd name="connsiteY0" fmla="*/ 990000 h 1980000"/>
              <a:gd name="connsiteX1" fmla="*/ 1242000 w 2484000"/>
              <a:gd name="connsiteY1" fmla="*/ 0 h 1980000"/>
              <a:gd name="connsiteX2" fmla="*/ 2484000 w 2484000"/>
              <a:gd name="connsiteY2" fmla="*/ 990000 h 1980000"/>
              <a:gd name="connsiteX3" fmla="*/ 1242000 w 2484000"/>
              <a:gd name="connsiteY3" fmla="*/ 1980000 h 1980000"/>
              <a:gd name="connsiteX4" fmla="*/ 0 w 2484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000" h="1980000" fill="none" extrusionOk="0">
                <a:moveTo>
                  <a:pt x="0" y="990000"/>
                </a:moveTo>
                <a:cubicBezTo>
                  <a:pt x="-37464" y="544291"/>
                  <a:pt x="558175" y="-132856"/>
                  <a:pt x="1242000" y="0"/>
                </a:cubicBezTo>
                <a:cubicBezTo>
                  <a:pt x="1930010" y="42086"/>
                  <a:pt x="2463664" y="389523"/>
                  <a:pt x="2484000" y="990000"/>
                </a:cubicBezTo>
                <a:cubicBezTo>
                  <a:pt x="2536833" y="1538053"/>
                  <a:pt x="1901724" y="2044124"/>
                  <a:pt x="1242000" y="1980000"/>
                </a:cubicBezTo>
                <a:cubicBezTo>
                  <a:pt x="623974" y="1904041"/>
                  <a:pt x="28026" y="1485606"/>
                  <a:pt x="0" y="990000"/>
                </a:cubicBezTo>
                <a:close/>
              </a:path>
              <a:path w="2484000" h="1980000" stroke="0" extrusionOk="0">
                <a:moveTo>
                  <a:pt x="0" y="990000"/>
                </a:moveTo>
                <a:cubicBezTo>
                  <a:pt x="14854" y="459397"/>
                  <a:pt x="557995" y="-58892"/>
                  <a:pt x="1242000" y="0"/>
                </a:cubicBezTo>
                <a:cubicBezTo>
                  <a:pt x="1956869" y="87997"/>
                  <a:pt x="2532636" y="497072"/>
                  <a:pt x="2484000" y="990000"/>
                </a:cubicBezTo>
                <a:cubicBezTo>
                  <a:pt x="2492624" y="1409528"/>
                  <a:pt x="1785255" y="2031698"/>
                  <a:pt x="1242000" y="1980000"/>
                </a:cubicBezTo>
                <a:cubicBezTo>
                  <a:pt x="595164" y="1872544"/>
                  <a:pt x="-11571" y="1586128"/>
                  <a:pt x="0" y="990000"/>
                </a:cubicBezTo>
                <a:close/>
              </a:path>
            </a:pathLst>
          </a:custGeom>
          <a:solidFill>
            <a:srgbClr val="BDA4CE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Positive Fehlerkultur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4314EE9-8CFC-4FAB-83D1-2E0361027B2D}"/>
              </a:ext>
            </a:extLst>
          </p:cNvPr>
          <p:cNvSpPr/>
          <p:nvPr/>
        </p:nvSpPr>
        <p:spPr>
          <a:xfrm>
            <a:off x="7920351" y="2264705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4DD83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An bestehende Sprachlern-erfahrungen anknüpfen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9796FB5-3B44-41A0-8AE4-813A79195C68}"/>
              </a:ext>
            </a:extLst>
          </p:cNvPr>
          <p:cNvSpPr/>
          <p:nvPr/>
        </p:nvSpPr>
        <p:spPr>
          <a:xfrm>
            <a:off x="3899976" y="4637583"/>
            <a:ext cx="1980000" cy="1980000"/>
          </a:xfrm>
          <a:custGeom>
            <a:avLst/>
            <a:gdLst>
              <a:gd name="connsiteX0" fmla="*/ 0 w 1980000"/>
              <a:gd name="connsiteY0" fmla="*/ 990000 h 1980000"/>
              <a:gd name="connsiteX1" fmla="*/ 990000 w 1980000"/>
              <a:gd name="connsiteY1" fmla="*/ 0 h 1980000"/>
              <a:gd name="connsiteX2" fmla="*/ 1980000 w 1980000"/>
              <a:gd name="connsiteY2" fmla="*/ 990000 h 1980000"/>
              <a:gd name="connsiteX3" fmla="*/ 990000 w 1980000"/>
              <a:gd name="connsiteY3" fmla="*/ 1980000 h 1980000"/>
              <a:gd name="connsiteX4" fmla="*/ 0 w 1980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 fill="none" extrusionOk="0">
                <a:moveTo>
                  <a:pt x="0" y="990000"/>
                </a:moveTo>
                <a:cubicBezTo>
                  <a:pt x="-106827" y="490195"/>
                  <a:pt x="509110" y="43531"/>
                  <a:pt x="990000" y="0"/>
                </a:cubicBezTo>
                <a:cubicBezTo>
                  <a:pt x="1464979" y="66638"/>
                  <a:pt x="2006757" y="469928"/>
                  <a:pt x="1980000" y="990000"/>
                </a:cubicBezTo>
                <a:cubicBezTo>
                  <a:pt x="2006477" y="1634817"/>
                  <a:pt x="1592172" y="1950829"/>
                  <a:pt x="990000" y="1980000"/>
                </a:cubicBezTo>
                <a:cubicBezTo>
                  <a:pt x="477370" y="1977446"/>
                  <a:pt x="-97243" y="1521049"/>
                  <a:pt x="0" y="990000"/>
                </a:cubicBezTo>
                <a:close/>
              </a:path>
              <a:path w="1980000" h="1980000" stroke="0" extrusionOk="0">
                <a:moveTo>
                  <a:pt x="0" y="990000"/>
                </a:moveTo>
                <a:cubicBezTo>
                  <a:pt x="-30826" y="490656"/>
                  <a:pt x="439312" y="-39733"/>
                  <a:pt x="990000" y="0"/>
                </a:cubicBezTo>
                <a:cubicBezTo>
                  <a:pt x="1458162" y="-48375"/>
                  <a:pt x="1971878" y="466429"/>
                  <a:pt x="1980000" y="990000"/>
                </a:cubicBezTo>
                <a:cubicBezTo>
                  <a:pt x="1977173" y="1553041"/>
                  <a:pt x="1469462" y="1943872"/>
                  <a:pt x="990000" y="1980000"/>
                </a:cubicBezTo>
                <a:cubicBezTo>
                  <a:pt x="574524" y="2005090"/>
                  <a:pt x="54708" y="1577761"/>
                  <a:pt x="0" y="990000"/>
                </a:cubicBezTo>
                <a:close/>
              </a:path>
            </a:pathLst>
          </a:custGeom>
          <a:solidFill>
            <a:srgbClr val="FED17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2181231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Sprache viel hören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6A4B567-3270-4D77-8D65-E235115A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974380"/>
            <a:ext cx="10560000" cy="5406949"/>
          </a:xfrm>
        </p:spPr>
        <p:txBody>
          <a:bodyPr/>
          <a:lstStyle/>
          <a:p>
            <a:pPr marL="0" indent="0">
              <a:buNone/>
            </a:pPr>
            <a:r>
              <a:rPr lang="de-DE" sz="2800" b="1">
                <a:latin typeface="Arial"/>
                <a:ea typeface="MS PGothic"/>
                <a:cs typeface="Arial"/>
              </a:rPr>
              <a:t>Von der Theorie zur Praxis: Wie lernt ihr Kind Französisch?</a:t>
            </a:r>
            <a:endParaRPr lang="de-DE" sz="2800" b="1"/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6878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89279C4-BDA7-4B2A-A122-CE6C7CD5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87" b="59275"/>
          <a:stretch/>
        </p:blipFill>
        <p:spPr>
          <a:xfrm>
            <a:off x="0" y="30283"/>
            <a:ext cx="10744200" cy="960945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6BDACCF2-E194-425C-8503-997F92F24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62" y="1170494"/>
            <a:ext cx="4866776" cy="249759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3BAB62F-E2AE-40A7-A431-00A1559AFDA4}"/>
              </a:ext>
            </a:extLst>
          </p:cNvPr>
          <p:cNvSpPr/>
          <p:nvPr/>
        </p:nvSpPr>
        <p:spPr>
          <a:xfrm>
            <a:off x="126448" y="3501008"/>
            <a:ext cx="1970921" cy="1405140"/>
          </a:xfrm>
          <a:custGeom>
            <a:avLst/>
            <a:gdLst>
              <a:gd name="connsiteX0" fmla="*/ 0 w 1970921"/>
              <a:gd name="connsiteY0" fmla="*/ 702570 h 1405140"/>
              <a:gd name="connsiteX1" fmla="*/ 985461 w 1970921"/>
              <a:gd name="connsiteY1" fmla="*/ 0 h 1405140"/>
              <a:gd name="connsiteX2" fmla="*/ 1970922 w 1970921"/>
              <a:gd name="connsiteY2" fmla="*/ 702570 h 1405140"/>
              <a:gd name="connsiteX3" fmla="*/ 985461 w 1970921"/>
              <a:gd name="connsiteY3" fmla="*/ 1405140 h 1405140"/>
              <a:gd name="connsiteX4" fmla="*/ 0 w 1970921"/>
              <a:gd name="connsiteY4" fmla="*/ 702570 h 140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921" h="1405140" fill="none" extrusionOk="0">
                <a:moveTo>
                  <a:pt x="0" y="702570"/>
                </a:moveTo>
                <a:cubicBezTo>
                  <a:pt x="2871" y="290620"/>
                  <a:pt x="456347" y="-10864"/>
                  <a:pt x="985461" y="0"/>
                </a:cubicBezTo>
                <a:cubicBezTo>
                  <a:pt x="1575298" y="3221"/>
                  <a:pt x="1969558" y="242928"/>
                  <a:pt x="1970922" y="702570"/>
                </a:cubicBezTo>
                <a:cubicBezTo>
                  <a:pt x="1976848" y="1105917"/>
                  <a:pt x="1584363" y="1378436"/>
                  <a:pt x="985461" y="1405140"/>
                </a:cubicBezTo>
                <a:cubicBezTo>
                  <a:pt x="440280" y="1494499"/>
                  <a:pt x="-17885" y="1141390"/>
                  <a:pt x="0" y="702570"/>
                </a:cubicBezTo>
                <a:close/>
              </a:path>
              <a:path w="1970921" h="1405140" stroke="0" extrusionOk="0">
                <a:moveTo>
                  <a:pt x="0" y="702570"/>
                </a:moveTo>
                <a:cubicBezTo>
                  <a:pt x="-86909" y="395904"/>
                  <a:pt x="569728" y="11087"/>
                  <a:pt x="985461" y="0"/>
                </a:cubicBezTo>
                <a:cubicBezTo>
                  <a:pt x="1493095" y="-59175"/>
                  <a:pt x="1936691" y="391160"/>
                  <a:pt x="1970922" y="702570"/>
                </a:cubicBezTo>
                <a:cubicBezTo>
                  <a:pt x="2057867" y="1033584"/>
                  <a:pt x="1539922" y="1311661"/>
                  <a:pt x="985461" y="1405140"/>
                </a:cubicBezTo>
                <a:cubicBezTo>
                  <a:pt x="448018" y="1462655"/>
                  <a:pt x="-26530" y="1041489"/>
                  <a:pt x="0" y="702570"/>
                </a:cubicBezTo>
                <a:close/>
              </a:path>
            </a:pathLst>
          </a:custGeom>
          <a:solidFill>
            <a:srgbClr val="6BCFF6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145870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reduzierter Inhalt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BEA3420-0881-4B36-93E1-A3A774820E84}"/>
              </a:ext>
            </a:extLst>
          </p:cNvPr>
          <p:cNvSpPr/>
          <p:nvPr/>
        </p:nvSpPr>
        <p:spPr>
          <a:xfrm>
            <a:off x="2344533" y="4293096"/>
            <a:ext cx="3308680" cy="2146843"/>
          </a:xfrm>
          <a:custGeom>
            <a:avLst/>
            <a:gdLst>
              <a:gd name="connsiteX0" fmla="*/ 0 w 3308680"/>
              <a:gd name="connsiteY0" fmla="*/ 1073422 h 2146843"/>
              <a:gd name="connsiteX1" fmla="*/ 1654340 w 3308680"/>
              <a:gd name="connsiteY1" fmla="*/ 0 h 2146843"/>
              <a:gd name="connsiteX2" fmla="*/ 3308680 w 3308680"/>
              <a:gd name="connsiteY2" fmla="*/ 1073422 h 2146843"/>
              <a:gd name="connsiteX3" fmla="*/ 1654340 w 3308680"/>
              <a:gd name="connsiteY3" fmla="*/ 2146844 h 2146843"/>
              <a:gd name="connsiteX4" fmla="*/ 0 w 3308680"/>
              <a:gd name="connsiteY4" fmla="*/ 1073422 h 214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680" h="2146843" fill="none" extrusionOk="0">
                <a:moveTo>
                  <a:pt x="0" y="1073422"/>
                </a:moveTo>
                <a:cubicBezTo>
                  <a:pt x="-34571" y="495783"/>
                  <a:pt x="808620" y="44902"/>
                  <a:pt x="1654340" y="0"/>
                </a:cubicBezTo>
                <a:cubicBezTo>
                  <a:pt x="2538717" y="27191"/>
                  <a:pt x="3382799" y="554521"/>
                  <a:pt x="3308680" y="1073422"/>
                </a:cubicBezTo>
                <a:cubicBezTo>
                  <a:pt x="3323890" y="1722585"/>
                  <a:pt x="2674981" y="2090527"/>
                  <a:pt x="1654340" y="2146844"/>
                </a:cubicBezTo>
                <a:cubicBezTo>
                  <a:pt x="855151" y="2138278"/>
                  <a:pt x="-47476" y="1658585"/>
                  <a:pt x="0" y="1073422"/>
                </a:cubicBezTo>
                <a:close/>
              </a:path>
              <a:path w="3308680" h="2146843" stroke="0" extrusionOk="0">
                <a:moveTo>
                  <a:pt x="0" y="1073422"/>
                </a:moveTo>
                <a:cubicBezTo>
                  <a:pt x="-105265" y="642510"/>
                  <a:pt x="730665" y="-101285"/>
                  <a:pt x="1654340" y="0"/>
                </a:cubicBezTo>
                <a:cubicBezTo>
                  <a:pt x="2512188" y="-34355"/>
                  <a:pt x="3261729" y="614650"/>
                  <a:pt x="3308680" y="1073422"/>
                </a:cubicBezTo>
                <a:cubicBezTo>
                  <a:pt x="3290796" y="1769248"/>
                  <a:pt x="2488281" y="2104046"/>
                  <a:pt x="1654340" y="2146844"/>
                </a:cubicBezTo>
                <a:cubicBezTo>
                  <a:pt x="863253" y="2170270"/>
                  <a:pt x="12864" y="1675898"/>
                  <a:pt x="0" y="1073422"/>
                </a:cubicBezTo>
                <a:close/>
              </a:path>
            </a:pathLst>
          </a:custGeom>
          <a:solidFill>
            <a:srgbClr val="FED17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2181231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mehr Sprechanlässe und Alltagswortschatz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A88F0AF-9667-47CE-8CA3-179E9299C3C8}"/>
              </a:ext>
            </a:extLst>
          </p:cNvPr>
          <p:cNvSpPr/>
          <p:nvPr/>
        </p:nvSpPr>
        <p:spPr>
          <a:xfrm>
            <a:off x="2364150" y="3730506"/>
            <a:ext cx="1687586" cy="1198093"/>
          </a:xfrm>
          <a:custGeom>
            <a:avLst/>
            <a:gdLst>
              <a:gd name="connsiteX0" fmla="*/ 0 w 1687586"/>
              <a:gd name="connsiteY0" fmla="*/ 599047 h 1198093"/>
              <a:gd name="connsiteX1" fmla="*/ 843793 w 1687586"/>
              <a:gd name="connsiteY1" fmla="*/ 0 h 1198093"/>
              <a:gd name="connsiteX2" fmla="*/ 1687586 w 1687586"/>
              <a:gd name="connsiteY2" fmla="*/ 599047 h 1198093"/>
              <a:gd name="connsiteX3" fmla="*/ 843793 w 1687586"/>
              <a:gd name="connsiteY3" fmla="*/ 1198094 h 1198093"/>
              <a:gd name="connsiteX4" fmla="*/ 0 w 1687586"/>
              <a:gd name="connsiteY4" fmla="*/ 599047 h 11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586" h="1198093" fill="none" extrusionOk="0">
                <a:moveTo>
                  <a:pt x="0" y="599047"/>
                </a:moveTo>
                <a:cubicBezTo>
                  <a:pt x="-9095" y="292733"/>
                  <a:pt x="377946" y="-10532"/>
                  <a:pt x="843793" y="0"/>
                </a:cubicBezTo>
                <a:cubicBezTo>
                  <a:pt x="1312535" y="55407"/>
                  <a:pt x="1662293" y="201393"/>
                  <a:pt x="1687586" y="599047"/>
                </a:cubicBezTo>
                <a:cubicBezTo>
                  <a:pt x="1722344" y="930742"/>
                  <a:pt x="1300295" y="1221362"/>
                  <a:pt x="843793" y="1198094"/>
                </a:cubicBezTo>
                <a:cubicBezTo>
                  <a:pt x="386847" y="1187951"/>
                  <a:pt x="26864" y="880857"/>
                  <a:pt x="0" y="599047"/>
                </a:cubicBezTo>
                <a:close/>
              </a:path>
              <a:path w="1687586" h="1198093" stroke="0" extrusionOk="0">
                <a:moveTo>
                  <a:pt x="0" y="599047"/>
                </a:moveTo>
                <a:cubicBezTo>
                  <a:pt x="29873" y="300699"/>
                  <a:pt x="380513" y="-83300"/>
                  <a:pt x="843793" y="0"/>
                </a:cubicBezTo>
                <a:cubicBezTo>
                  <a:pt x="1329488" y="59862"/>
                  <a:pt x="1695330" y="276773"/>
                  <a:pt x="1687586" y="599047"/>
                </a:cubicBezTo>
                <a:cubicBezTo>
                  <a:pt x="1690197" y="891374"/>
                  <a:pt x="1283519" y="1207619"/>
                  <a:pt x="843793" y="1198094"/>
                </a:cubicBezTo>
                <a:cubicBezTo>
                  <a:pt x="386301" y="1174674"/>
                  <a:pt x="-9840" y="971874"/>
                  <a:pt x="0" y="599047"/>
                </a:cubicBezTo>
                <a:close/>
              </a:path>
            </a:pathLst>
          </a:custGeom>
          <a:solidFill>
            <a:srgbClr val="DAB7A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Klare Struktur</a:t>
            </a:r>
          </a:p>
        </p:txBody>
      </p:sp>
      <p:pic>
        <p:nvPicPr>
          <p:cNvPr id="11" name="Grafik 6" descr="Ein Bild, das Text enthält.&#10;&#10;Beschreibung automatisch generiert.">
            <a:extLst>
              <a:ext uri="{FF2B5EF4-FFF2-40B4-BE49-F238E27FC236}">
                <a16:creationId xmlns:a16="http://schemas.microsoft.com/office/drawing/2014/main" id="{32913472-2634-4C43-B303-CEF35251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3817783"/>
            <a:ext cx="3361943" cy="1459805"/>
          </a:xfrm>
          <a:prstGeom prst="rect">
            <a:avLst/>
          </a:prstGeom>
        </p:spPr>
      </p:pic>
      <p:pic>
        <p:nvPicPr>
          <p:cNvPr id="12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6E8E35C4-055C-4648-9ED2-0AC9CF7FBC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6" r="173" b="555"/>
          <a:stretch/>
        </p:blipFill>
        <p:spPr>
          <a:xfrm>
            <a:off x="6268183" y="5262160"/>
            <a:ext cx="4476017" cy="141956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0B67164D-DCDE-4616-89A9-3EEC60801EFE}"/>
              </a:ext>
            </a:extLst>
          </p:cNvPr>
          <p:cNvSpPr/>
          <p:nvPr/>
        </p:nvSpPr>
        <p:spPr>
          <a:xfrm>
            <a:off x="6384032" y="1200371"/>
            <a:ext cx="2900394" cy="2160000"/>
          </a:xfrm>
          <a:custGeom>
            <a:avLst/>
            <a:gdLst>
              <a:gd name="connsiteX0" fmla="*/ 0 w 2900394"/>
              <a:gd name="connsiteY0" fmla="*/ 1080000 h 2160000"/>
              <a:gd name="connsiteX1" fmla="*/ 1450197 w 2900394"/>
              <a:gd name="connsiteY1" fmla="*/ 0 h 2160000"/>
              <a:gd name="connsiteX2" fmla="*/ 2900394 w 2900394"/>
              <a:gd name="connsiteY2" fmla="*/ 1080000 h 2160000"/>
              <a:gd name="connsiteX3" fmla="*/ 1450197 w 2900394"/>
              <a:gd name="connsiteY3" fmla="*/ 2160000 h 2160000"/>
              <a:gd name="connsiteX4" fmla="*/ 0 w 2900394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394" h="2160000" fill="none" extrusionOk="0">
                <a:moveTo>
                  <a:pt x="0" y="1080000"/>
                </a:moveTo>
                <a:cubicBezTo>
                  <a:pt x="-18361" y="490238"/>
                  <a:pt x="676523" y="8263"/>
                  <a:pt x="1450197" y="0"/>
                </a:cubicBezTo>
                <a:cubicBezTo>
                  <a:pt x="2254043" y="14997"/>
                  <a:pt x="2996145" y="483329"/>
                  <a:pt x="2900394" y="1080000"/>
                </a:cubicBezTo>
                <a:cubicBezTo>
                  <a:pt x="2902117" y="1500455"/>
                  <a:pt x="2349048" y="2111646"/>
                  <a:pt x="1450197" y="2160000"/>
                </a:cubicBezTo>
                <a:cubicBezTo>
                  <a:pt x="678455" y="2139756"/>
                  <a:pt x="-50166" y="1727779"/>
                  <a:pt x="0" y="1080000"/>
                </a:cubicBezTo>
                <a:close/>
              </a:path>
              <a:path w="2900394" h="2160000" stroke="0" extrusionOk="0">
                <a:moveTo>
                  <a:pt x="0" y="1080000"/>
                </a:moveTo>
                <a:cubicBezTo>
                  <a:pt x="95300" y="400057"/>
                  <a:pt x="591968" y="-37588"/>
                  <a:pt x="1450197" y="0"/>
                </a:cubicBezTo>
                <a:cubicBezTo>
                  <a:pt x="2191013" y="-18835"/>
                  <a:pt x="2879817" y="563856"/>
                  <a:pt x="2900394" y="1080000"/>
                </a:cubicBezTo>
                <a:cubicBezTo>
                  <a:pt x="3067426" y="1749886"/>
                  <a:pt x="2138786" y="2265734"/>
                  <a:pt x="1450197" y="2160000"/>
                </a:cubicBezTo>
                <a:cubicBezTo>
                  <a:pt x="682092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4DD83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Grössere Differenzierungs-möglichkeiten, auch für AdL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8414E4-72C6-4766-9375-229DA63D7A89}"/>
              </a:ext>
            </a:extLst>
          </p:cNvPr>
          <p:cNvSpPr/>
          <p:nvPr/>
        </p:nvSpPr>
        <p:spPr>
          <a:xfrm>
            <a:off x="8723106" y="2058188"/>
            <a:ext cx="2209487" cy="1669658"/>
          </a:xfrm>
          <a:custGeom>
            <a:avLst/>
            <a:gdLst>
              <a:gd name="connsiteX0" fmla="*/ 0 w 2209487"/>
              <a:gd name="connsiteY0" fmla="*/ 834829 h 1669658"/>
              <a:gd name="connsiteX1" fmla="*/ 1104744 w 2209487"/>
              <a:gd name="connsiteY1" fmla="*/ 0 h 1669658"/>
              <a:gd name="connsiteX2" fmla="*/ 2209488 w 2209487"/>
              <a:gd name="connsiteY2" fmla="*/ 834829 h 1669658"/>
              <a:gd name="connsiteX3" fmla="*/ 1104744 w 2209487"/>
              <a:gd name="connsiteY3" fmla="*/ 1669658 h 1669658"/>
              <a:gd name="connsiteX4" fmla="*/ 0 w 2209487"/>
              <a:gd name="connsiteY4" fmla="*/ 834829 h 166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9487" h="1669658" fill="none" extrusionOk="0">
                <a:moveTo>
                  <a:pt x="0" y="834829"/>
                </a:moveTo>
                <a:cubicBezTo>
                  <a:pt x="-28892" y="451698"/>
                  <a:pt x="496177" y="-98496"/>
                  <a:pt x="1104744" y="0"/>
                </a:cubicBezTo>
                <a:cubicBezTo>
                  <a:pt x="1715459" y="11819"/>
                  <a:pt x="2170950" y="271973"/>
                  <a:pt x="2209488" y="834829"/>
                </a:cubicBezTo>
                <a:cubicBezTo>
                  <a:pt x="2224858" y="1296268"/>
                  <a:pt x="1708698" y="1684772"/>
                  <a:pt x="1104744" y="1669658"/>
                </a:cubicBezTo>
                <a:cubicBezTo>
                  <a:pt x="529999" y="1630077"/>
                  <a:pt x="41098" y="1220877"/>
                  <a:pt x="0" y="834829"/>
                </a:cubicBezTo>
                <a:close/>
              </a:path>
              <a:path w="2209487" h="1669658" stroke="0" extrusionOk="0">
                <a:moveTo>
                  <a:pt x="0" y="834829"/>
                </a:moveTo>
                <a:cubicBezTo>
                  <a:pt x="29599" y="405965"/>
                  <a:pt x="497884" y="-99705"/>
                  <a:pt x="1104744" y="0"/>
                </a:cubicBezTo>
                <a:cubicBezTo>
                  <a:pt x="1719702" y="14675"/>
                  <a:pt x="2230200" y="396692"/>
                  <a:pt x="2209488" y="834829"/>
                </a:cubicBezTo>
                <a:cubicBezTo>
                  <a:pt x="2216605" y="1190892"/>
                  <a:pt x="1634972" y="1698610"/>
                  <a:pt x="1104744" y="1669658"/>
                </a:cubicBezTo>
                <a:cubicBezTo>
                  <a:pt x="507917" y="1633093"/>
                  <a:pt x="-24329" y="1399684"/>
                  <a:pt x="0" y="834829"/>
                </a:cubicBezTo>
                <a:close/>
              </a:path>
            </a:pathLst>
          </a:custGeom>
          <a:solidFill>
            <a:srgbClr val="BDA4CE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Themen-bereiche MF3 und MF4 parallel</a:t>
            </a:r>
          </a:p>
        </p:txBody>
      </p:sp>
    </p:spTree>
    <p:extLst>
      <p:ext uri="{BB962C8B-B14F-4D97-AF65-F5344CB8AC3E}">
        <p14:creationId xmlns:p14="http://schemas.microsoft.com/office/powerpoint/2010/main" val="97882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22BD13-56AF-4DC9-8362-0B73C258F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0DCBB33-7C22-41F8-966D-89E229998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87" b="59275"/>
          <a:stretch/>
        </p:blipFill>
        <p:spPr>
          <a:xfrm>
            <a:off x="0" y="30283"/>
            <a:ext cx="10744200" cy="96094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C3BC7D6-07EF-49A5-BC4D-4C0C9A77568F}"/>
              </a:ext>
            </a:extLst>
          </p:cNvPr>
          <p:cNvSpPr/>
          <p:nvPr/>
        </p:nvSpPr>
        <p:spPr>
          <a:xfrm>
            <a:off x="6088996" y="1492881"/>
            <a:ext cx="1980000" cy="1980000"/>
          </a:xfrm>
          <a:custGeom>
            <a:avLst/>
            <a:gdLst>
              <a:gd name="connsiteX0" fmla="*/ 0 w 1980000"/>
              <a:gd name="connsiteY0" fmla="*/ 990000 h 1980000"/>
              <a:gd name="connsiteX1" fmla="*/ 990000 w 1980000"/>
              <a:gd name="connsiteY1" fmla="*/ 0 h 1980000"/>
              <a:gd name="connsiteX2" fmla="*/ 1980000 w 1980000"/>
              <a:gd name="connsiteY2" fmla="*/ 990000 h 1980000"/>
              <a:gd name="connsiteX3" fmla="*/ 990000 w 1980000"/>
              <a:gd name="connsiteY3" fmla="*/ 1980000 h 1980000"/>
              <a:gd name="connsiteX4" fmla="*/ 0 w 1980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 fill="none" extrusionOk="0">
                <a:moveTo>
                  <a:pt x="0" y="990000"/>
                </a:moveTo>
                <a:cubicBezTo>
                  <a:pt x="2512" y="422297"/>
                  <a:pt x="552366" y="-78304"/>
                  <a:pt x="990000" y="0"/>
                </a:cubicBezTo>
                <a:cubicBezTo>
                  <a:pt x="1606545" y="4932"/>
                  <a:pt x="1978684" y="374118"/>
                  <a:pt x="1980000" y="990000"/>
                </a:cubicBezTo>
                <a:cubicBezTo>
                  <a:pt x="2013903" y="1624454"/>
                  <a:pt x="1651492" y="1923936"/>
                  <a:pt x="990000" y="1980000"/>
                </a:cubicBezTo>
                <a:cubicBezTo>
                  <a:pt x="442289" y="2071602"/>
                  <a:pt x="-20366" y="1594609"/>
                  <a:pt x="0" y="990000"/>
                </a:cubicBezTo>
                <a:close/>
              </a:path>
              <a:path w="1980000" h="1980000" stroke="0" extrusionOk="0">
                <a:moveTo>
                  <a:pt x="0" y="990000"/>
                </a:moveTo>
                <a:cubicBezTo>
                  <a:pt x="-67885" y="506784"/>
                  <a:pt x="456857" y="1175"/>
                  <a:pt x="990000" y="0"/>
                </a:cubicBezTo>
                <a:cubicBezTo>
                  <a:pt x="1491221" y="-73588"/>
                  <a:pt x="1929338" y="556620"/>
                  <a:pt x="1980000" y="990000"/>
                </a:cubicBezTo>
                <a:cubicBezTo>
                  <a:pt x="2061625" y="1483245"/>
                  <a:pt x="1539737" y="1952755"/>
                  <a:pt x="990000" y="1980000"/>
                </a:cubicBezTo>
                <a:cubicBezTo>
                  <a:pt x="453473" y="2066420"/>
                  <a:pt x="-23897" y="1492535"/>
                  <a:pt x="0" y="990000"/>
                </a:cubicBezTo>
                <a:close/>
              </a:path>
            </a:pathLst>
          </a:custGeom>
          <a:solidFill>
            <a:srgbClr val="6BCFF6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145870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CFA507C-0327-47E1-9603-FAA4FB88252B}"/>
              </a:ext>
            </a:extLst>
          </p:cNvPr>
          <p:cNvSpPr/>
          <p:nvPr/>
        </p:nvSpPr>
        <p:spPr>
          <a:xfrm>
            <a:off x="6757577" y="4493594"/>
            <a:ext cx="1980000" cy="1980000"/>
          </a:xfrm>
          <a:custGeom>
            <a:avLst/>
            <a:gdLst>
              <a:gd name="connsiteX0" fmla="*/ 0 w 1980000"/>
              <a:gd name="connsiteY0" fmla="*/ 990000 h 1980000"/>
              <a:gd name="connsiteX1" fmla="*/ 990000 w 1980000"/>
              <a:gd name="connsiteY1" fmla="*/ 0 h 1980000"/>
              <a:gd name="connsiteX2" fmla="*/ 1980000 w 1980000"/>
              <a:gd name="connsiteY2" fmla="*/ 990000 h 1980000"/>
              <a:gd name="connsiteX3" fmla="*/ 990000 w 1980000"/>
              <a:gd name="connsiteY3" fmla="*/ 1980000 h 1980000"/>
              <a:gd name="connsiteX4" fmla="*/ 0 w 1980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 fill="none" extrusionOk="0">
                <a:moveTo>
                  <a:pt x="0" y="990000"/>
                </a:moveTo>
                <a:cubicBezTo>
                  <a:pt x="-106827" y="490195"/>
                  <a:pt x="509110" y="43531"/>
                  <a:pt x="990000" y="0"/>
                </a:cubicBezTo>
                <a:cubicBezTo>
                  <a:pt x="1464979" y="66638"/>
                  <a:pt x="2006757" y="469928"/>
                  <a:pt x="1980000" y="990000"/>
                </a:cubicBezTo>
                <a:cubicBezTo>
                  <a:pt x="2006477" y="1634817"/>
                  <a:pt x="1592172" y="1950829"/>
                  <a:pt x="990000" y="1980000"/>
                </a:cubicBezTo>
                <a:cubicBezTo>
                  <a:pt x="477370" y="1977446"/>
                  <a:pt x="-97243" y="1521049"/>
                  <a:pt x="0" y="990000"/>
                </a:cubicBezTo>
                <a:close/>
              </a:path>
              <a:path w="1980000" h="1980000" stroke="0" extrusionOk="0">
                <a:moveTo>
                  <a:pt x="0" y="990000"/>
                </a:moveTo>
                <a:cubicBezTo>
                  <a:pt x="-30826" y="490656"/>
                  <a:pt x="439312" y="-39733"/>
                  <a:pt x="990000" y="0"/>
                </a:cubicBezTo>
                <a:cubicBezTo>
                  <a:pt x="1458162" y="-48375"/>
                  <a:pt x="1971878" y="466429"/>
                  <a:pt x="1980000" y="990000"/>
                </a:cubicBezTo>
                <a:cubicBezTo>
                  <a:pt x="1977173" y="1553041"/>
                  <a:pt x="1469462" y="1943872"/>
                  <a:pt x="990000" y="1980000"/>
                </a:cubicBezTo>
                <a:cubicBezTo>
                  <a:pt x="574524" y="2005090"/>
                  <a:pt x="54708" y="1577761"/>
                  <a:pt x="0" y="990000"/>
                </a:cubicBezTo>
                <a:close/>
              </a:path>
            </a:pathLst>
          </a:custGeom>
          <a:solidFill>
            <a:srgbClr val="FED17B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21812316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D06982C-244D-40B1-A39B-F4C0C00B7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243" y="4686867"/>
            <a:ext cx="1564668" cy="1620000"/>
          </a:xfrm>
          <a:prstGeom prst="flowChartConnector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313B1C8-D87F-43BC-89B1-F459E37BD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660" y="1674867"/>
            <a:ext cx="1610672" cy="1620000"/>
          </a:xfrm>
          <a:prstGeom prst="flowChartConnector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7DAEB285-70A1-4F36-8257-DB00076CA052}"/>
              </a:ext>
            </a:extLst>
          </p:cNvPr>
          <p:cNvSpPr/>
          <p:nvPr/>
        </p:nvSpPr>
        <p:spPr>
          <a:xfrm>
            <a:off x="8392319" y="2710921"/>
            <a:ext cx="1980000" cy="1980000"/>
          </a:xfrm>
          <a:custGeom>
            <a:avLst/>
            <a:gdLst>
              <a:gd name="connsiteX0" fmla="*/ 0 w 1980000"/>
              <a:gd name="connsiteY0" fmla="*/ 990000 h 1980000"/>
              <a:gd name="connsiteX1" fmla="*/ 990000 w 1980000"/>
              <a:gd name="connsiteY1" fmla="*/ 0 h 1980000"/>
              <a:gd name="connsiteX2" fmla="*/ 1980000 w 1980000"/>
              <a:gd name="connsiteY2" fmla="*/ 990000 h 1980000"/>
              <a:gd name="connsiteX3" fmla="*/ 990000 w 1980000"/>
              <a:gd name="connsiteY3" fmla="*/ 1980000 h 1980000"/>
              <a:gd name="connsiteX4" fmla="*/ 0 w 1980000"/>
              <a:gd name="connsiteY4" fmla="*/ 99000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 fill="none" extrusionOk="0">
                <a:moveTo>
                  <a:pt x="0" y="990000"/>
                </a:moveTo>
                <a:cubicBezTo>
                  <a:pt x="-29511" y="428380"/>
                  <a:pt x="437048" y="-36615"/>
                  <a:pt x="990000" y="0"/>
                </a:cubicBezTo>
                <a:cubicBezTo>
                  <a:pt x="1568849" y="-13848"/>
                  <a:pt x="1983556" y="313531"/>
                  <a:pt x="1980000" y="990000"/>
                </a:cubicBezTo>
                <a:cubicBezTo>
                  <a:pt x="1845538" y="1549660"/>
                  <a:pt x="1594694" y="2097213"/>
                  <a:pt x="990000" y="1980000"/>
                </a:cubicBezTo>
                <a:cubicBezTo>
                  <a:pt x="538475" y="2029612"/>
                  <a:pt x="-15466" y="1538650"/>
                  <a:pt x="0" y="990000"/>
                </a:cubicBezTo>
                <a:close/>
              </a:path>
              <a:path w="1980000" h="1980000" stroke="0" extrusionOk="0">
                <a:moveTo>
                  <a:pt x="0" y="990000"/>
                </a:moveTo>
                <a:cubicBezTo>
                  <a:pt x="-110285" y="483714"/>
                  <a:pt x="471861" y="-36"/>
                  <a:pt x="990000" y="0"/>
                </a:cubicBezTo>
                <a:cubicBezTo>
                  <a:pt x="1458433" y="39708"/>
                  <a:pt x="1989780" y="409141"/>
                  <a:pt x="1980000" y="990000"/>
                </a:cubicBezTo>
                <a:cubicBezTo>
                  <a:pt x="2001086" y="1482465"/>
                  <a:pt x="1537916" y="1928346"/>
                  <a:pt x="990000" y="1980000"/>
                </a:cubicBezTo>
                <a:cubicBezTo>
                  <a:pt x="528548" y="1916286"/>
                  <a:pt x="-93122" y="1565931"/>
                  <a:pt x="0" y="990000"/>
                </a:cubicBezTo>
                <a:close/>
              </a:path>
            </a:pathLst>
          </a:custGeom>
          <a:solidFill>
            <a:srgbClr val="8FC0C8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371741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A1A2F0-27EE-4DD8-AE07-7899F51EE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028" y="2888894"/>
            <a:ext cx="1610581" cy="1620000"/>
          </a:xfrm>
          <a:prstGeom prst="flowChartConnector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0DF4683-C069-4E7D-990D-B7713B190086}"/>
              </a:ext>
            </a:extLst>
          </p:cNvPr>
          <p:cNvSpPr/>
          <p:nvPr/>
        </p:nvSpPr>
        <p:spPr>
          <a:xfrm>
            <a:off x="8043707" y="2618894"/>
            <a:ext cx="2631976" cy="2160000"/>
          </a:xfrm>
          <a:prstGeom prst="roundRect">
            <a:avLst/>
          </a:prstGeom>
          <a:solidFill>
            <a:srgbClr val="B5E6FA">
              <a:alpha val="69804"/>
            </a:srgbClr>
          </a:solidFill>
          <a:ln>
            <a:solidFill>
              <a:srgbClr val="B5E6FA">
                <a:alpha val="6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>
                <a:solidFill>
                  <a:srgbClr val="000000"/>
                </a:solidFill>
              </a:rPr>
              <a:t>Repetieren :</a:t>
            </a:r>
          </a:p>
          <a:p>
            <a:pPr algn="ctr"/>
            <a:r>
              <a:rPr lang="de-CH">
                <a:solidFill>
                  <a:srgbClr val="000000"/>
                </a:solidFill>
              </a:rPr>
              <a:t>Übungen, Lernprogramme und Spiele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3A69CB1-9123-4FF2-952D-14F8D8C90146}"/>
              </a:ext>
            </a:extLst>
          </p:cNvPr>
          <p:cNvSpPr/>
          <p:nvPr/>
        </p:nvSpPr>
        <p:spPr>
          <a:xfrm>
            <a:off x="283787" y="1388410"/>
            <a:ext cx="3128848" cy="2160001"/>
          </a:xfrm>
          <a:custGeom>
            <a:avLst/>
            <a:gdLst>
              <a:gd name="connsiteX0" fmla="*/ 0 w 3128848"/>
              <a:gd name="connsiteY0" fmla="*/ 1080001 h 2160001"/>
              <a:gd name="connsiteX1" fmla="*/ 1564424 w 3128848"/>
              <a:gd name="connsiteY1" fmla="*/ 0 h 2160001"/>
              <a:gd name="connsiteX2" fmla="*/ 3128848 w 3128848"/>
              <a:gd name="connsiteY2" fmla="*/ 1080001 h 2160001"/>
              <a:gd name="connsiteX3" fmla="*/ 1564424 w 3128848"/>
              <a:gd name="connsiteY3" fmla="*/ 2160002 h 2160001"/>
              <a:gd name="connsiteX4" fmla="*/ 0 w 3128848"/>
              <a:gd name="connsiteY4" fmla="*/ 1080001 h 21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8848" h="2160001" fill="none" extrusionOk="0">
                <a:moveTo>
                  <a:pt x="0" y="1080001"/>
                </a:moveTo>
                <a:cubicBezTo>
                  <a:pt x="-61169" y="648528"/>
                  <a:pt x="701557" y="-71775"/>
                  <a:pt x="1564424" y="0"/>
                </a:cubicBezTo>
                <a:cubicBezTo>
                  <a:pt x="2429447" y="20614"/>
                  <a:pt x="3100109" y="407621"/>
                  <a:pt x="3128848" y="1080001"/>
                </a:cubicBezTo>
                <a:cubicBezTo>
                  <a:pt x="3194663" y="1678078"/>
                  <a:pt x="2411783" y="2200728"/>
                  <a:pt x="1564424" y="2160002"/>
                </a:cubicBezTo>
                <a:cubicBezTo>
                  <a:pt x="746463" y="2108499"/>
                  <a:pt x="6830" y="1664001"/>
                  <a:pt x="0" y="1080001"/>
                </a:cubicBezTo>
                <a:close/>
              </a:path>
              <a:path w="3128848" h="2160001" stroke="0" extrusionOk="0">
                <a:moveTo>
                  <a:pt x="0" y="1080001"/>
                </a:moveTo>
                <a:cubicBezTo>
                  <a:pt x="107353" y="600319"/>
                  <a:pt x="702061" y="-50102"/>
                  <a:pt x="1564424" y="0"/>
                </a:cubicBezTo>
                <a:cubicBezTo>
                  <a:pt x="2461245" y="99802"/>
                  <a:pt x="3178234" y="538196"/>
                  <a:pt x="3128848" y="1080001"/>
                </a:cubicBezTo>
                <a:cubicBezTo>
                  <a:pt x="3135346" y="1580606"/>
                  <a:pt x="2275298" y="2215487"/>
                  <a:pt x="1564424" y="2160002"/>
                </a:cubicBezTo>
                <a:cubicBezTo>
                  <a:pt x="720566" y="2104628"/>
                  <a:pt x="-11827" y="1726924"/>
                  <a:pt x="0" y="1080001"/>
                </a:cubicBezTo>
                <a:close/>
              </a:path>
            </a:pathLst>
          </a:custGeom>
          <a:solidFill>
            <a:srgbClr val="B5E6FA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5736160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Mehr Übungen zum Vertiefen und Automatisieren in </a:t>
            </a:r>
            <a:r>
              <a:rPr lang="de-CH" b="1">
                <a:solidFill>
                  <a:schemeClr val="tx1"/>
                </a:solidFill>
                <a:latin typeface="Century Gothic" panose="020B0502020202020204" pitchFamily="34" charset="0"/>
              </a:rPr>
              <a:t>1001 feuilles</a:t>
            </a:r>
          </a:p>
        </p:txBody>
      </p:sp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A358007E-3E93-494B-B84A-8D90E0DCE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390" y="2888893"/>
            <a:ext cx="2719340" cy="385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BCE16689-6BB3-4688-86A6-DFAD9F3E9A2D}"/>
              </a:ext>
            </a:extLst>
          </p:cNvPr>
          <p:cNvSpPr/>
          <p:nvPr/>
        </p:nvSpPr>
        <p:spPr>
          <a:xfrm>
            <a:off x="6431589" y="4382466"/>
            <a:ext cx="2631976" cy="2160000"/>
          </a:xfrm>
          <a:prstGeom prst="roundRect">
            <a:avLst/>
          </a:prstGeom>
          <a:solidFill>
            <a:srgbClr val="B5E6FA">
              <a:alpha val="69804"/>
            </a:srgbClr>
          </a:solidFill>
          <a:ln>
            <a:solidFill>
              <a:srgbClr val="B5E6FA">
                <a:alpha val="6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>
                <a:solidFill>
                  <a:srgbClr val="000000"/>
                </a:solidFill>
              </a:rPr>
              <a:t>Weiterführen :</a:t>
            </a:r>
          </a:p>
          <a:p>
            <a:pPr algn="ctr"/>
            <a:r>
              <a:rPr lang="de-CH">
                <a:solidFill>
                  <a:srgbClr val="000000"/>
                </a:solidFill>
              </a:rPr>
              <a:t>Aufgaben aus dem </a:t>
            </a:r>
            <a:r>
              <a:rPr lang="de-CH" i="1" err="1">
                <a:solidFill>
                  <a:srgbClr val="000000"/>
                </a:solidFill>
              </a:rPr>
              <a:t>parcours</a:t>
            </a:r>
            <a:r>
              <a:rPr lang="de-CH">
                <a:solidFill>
                  <a:srgbClr val="000000"/>
                </a:solidFill>
              </a:rPr>
              <a:t> mit Neuem verknüpfen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D3ABA0BC-77C9-4710-911B-3A4C8544BF07}"/>
              </a:ext>
            </a:extLst>
          </p:cNvPr>
          <p:cNvSpPr/>
          <p:nvPr/>
        </p:nvSpPr>
        <p:spPr>
          <a:xfrm>
            <a:off x="5769234" y="1402881"/>
            <a:ext cx="2631976" cy="2160000"/>
          </a:xfrm>
          <a:prstGeom prst="roundRect">
            <a:avLst/>
          </a:prstGeom>
          <a:solidFill>
            <a:srgbClr val="B5E6FA">
              <a:alpha val="69804"/>
            </a:srgbClr>
          </a:solidFill>
          <a:ln>
            <a:solidFill>
              <a:srgbClr val="B5E6FA">
                <a:alpha val="6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>
                <a:solidFill>
                  <a:srgbClr val="000000"/>
                </a:solidFill>
              </a:rPr>
              <a:t>Sprechen :</a:t>
            </a:r>
          </a:p>
          <a:p>
            <a:pPr algn="ctr"/>
            <a:r>
              <a:rPr lang="de-CH">
                <a:solidFill>
                  <a:srgbClr val="000000"/>
                </a:solidFill>
              </a:rPr>
              <a:t>Ideen für Gespräche</a:t>
            </a:r>
          </a:p>
        </p:txBody>
      </p:sp>
    </p:spTree>
    <p:extLst>
      <p:ext uri="{BB962C8B-B14F-4D97-AF65-F5344CB8AC3E}">
        <p14:creationId xmlns:p14="http://schemas.microsoft.com/office/powerpoint/2010/main" val="715559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6B80C5E-9F7B-4CD9-8DB2-6F33212BD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83761BF-A6E7-4F46-8B97-80BAF80DF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87" b="59275"/>
          <a:stretch/>
        </p:blipFill>
        <p:spPr>
          <a:xfrm>
            <a:off x="0" y="30283"/>
            <a:ext cx="10744200" cy="96094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7120182-72CF-4C8C-B89C-50CBDB351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255" y="1263364"/>
            <a:ext cx="4059396" cy="559463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78CE4C2-E511-47AF-81A5-63A913FB4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581" y="3273748"/>
            <a:ext cx="6146329" cy="2797318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5500E02-DFF3-464F-A6F2-FD81A866BDDB}"/>
              </a:ext>
            </a:extLst>
          </p:cNvPr>
          <p:cNvCxnSpPr>
            <a:cxnSpLocks/>
          </p:cNvCxnSpPr>
          <p:nvPr/>
        </p:nvCxnSpPr>
        <p:spPr>
          <a:xfrm flipH="1">
            <a:off x="6744072" y="5438495"/>
            <a:ext cx="1300216" cy="438777"/>
          </a:xfrm>
          <a:prstGeom prst="straightConnector1">
            <a:avLst/>
          </a:prstGeom>
          <a:ln w="38100">
            <a:solidFill>
              <a:srgbClr val="9470A2"/>
            </a:solidFill>
            <a:round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CF0A592-7A27-488A-A72A-924D5B77CCA2}"/>
              </a:ext>
            </a:extLst>
          </p:cNvPr>
          <p:cNvCxnSpPr>
            <a:cxnSpLocks/>
          </p:cNvCxnSpPr>
          <p:nvPr/>
        </p:nvCxnSpPr>
        <p:spPr>
          <a:xfrm flipH="1">
            <a:off x="4544090" y="3122379"/>
            <a:ext cx="4897136" cy="2164747"/>
          </a:xfrm>
          <a:prstGeom prst="straightConnector1">
            <a:avLst/>
          </a:prstGeom>
          <a:ln w="38100">
            <a:solidFill>
              <a:srgbClr val="9470A2"/>
            </a:solidFill>
            <a:round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4" descr="Ein Bild, das Text, Gras, Person, Screenshot enthält.&#10;&#10;Beschreibung automatisch generiert.">
            <a:extLst>
              <a:ext uri="{FF2B5EF4-FFF2-40B4-BE49-F238E27FC236}">
                <a16:creationId xmlns:a16="http://schemas.microsoft.com/office/drawing/2014/main" id="{BD15BF24-4EC9-4FFD-A6B9-D6235EBCB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562" y="1459131"/>
            <a:ext cx="3207407" cy="26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13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6F0AF3-F15C-40D3-B688-00A74C08AB19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de-DE" b="1">
                <a:ea typeface="MS PGothic"/>
              </a:rPr>
              <a:t>Didaktische Grundlagen gemäss Lehrplan 21</a:t>
            </a:r>
            <a:endParaRPr lang="de-DE" b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6C845FB-FED0-4BA3-AA04-B7535800EB2D}"/>
              </a:ext>
            </a:extLst>
          </p:cNvPr>
          <p:cNvSpPr/>
          <p:nvPr/>
        </p:nvSpPr>
        <p:spPr>
          <a:xfrm>
            <a:off x="1975981" y="1516943"/>
            <a:ext cx="2235200" cy="1689057"/>
          </a:xfrm>
          <a:custGeom>
            <a:avLst/>
            <a:gdLst>
              <a:gd name="connsiteX0" fmla="*/ 0 w 2235200"/>
              <a:gd name="connsiteY0" fmla="*/ 0 h 1689057"/>
              <a:gd name="connsiteX1" fmla="*/ 536448 w 2235200"/>
              <a:gd name="connsiteY1" fmla="*/ 0 h 1689057"/>
              <a:gd name="connsiteX2" fmla="*/ 1050544 w 2235200"/>
              <a:gd name="connsiteY2" fmla="*/ 0 h 1689057"/>
              <a:gd name="connsiteX3" fmla="*/ 1586992 w 2235200"/>
              <a:gd name="connsiteY3" fmla="*/ 0 h 1689057"/>
              <a:gd name="connsiteX4" fmla="*/ 2235200 w 2235200"/>
              <a:gd name="connsiteY4" fmla="*/ 0 h 1689057"/>
              <a:gd name="connsiteX5" fmla="*/ 2235200 w 2235200"/>
              <a:gd name="connsiteY5" fmla="*/ 529238 h 1689057"/>
              <a:gd name="connsiteX6" fmla="*/ 2235200 w 2235200"/>
              <a:gd name="connsiteY6" fmla="*/ 1058476 h 1689057"/>
              <a:gd name="connsiteX7" fmla="*/ 2235200 w 2235200"/>
              <a:gd name="connsiteY7" fmla="*/ 1689057 h 1689057"/>
              <a:gd name="connsiteX8" fmla="*/ 1654048 w 2235200"/>
              <a:gd name="connsiteY8" fmla="*/ 1689057 h 1689057"/>
              <a:gd name="connsiteX9" fmla="*/ 1117600 w 2235200"/>
              <a:gd name="connsiteY9" fmla="*/ 1689057 h 1689057"/>
              <a:gd name="connsiteX10" fmla="*/ 514096 w 2235200"/>
              <a:gd name="connsiteY10" fmla="*/ 1689057 h 1689057"/>
              <a:gd name="connsiteX11" fmla="*/ 0 w 2235200"/>
              <a:gd name="connsiteY11" fmla="*/ 1689057 h 1689057"/>
              <a:gd name="connsiteX12" fmla="*/ 0 w 2235200"/>
              <a:gd name="connsiteY12" fmla="*/ 1142929 h 1689057"/>
              <a:gd name="connsiteX13" fmla="*/ 0 w 2235200"/>
              <a:gd name="connsiteY13" fmla="*/ 630581 h 1689057"/>
              <a:gd name="connsiteX14" fmla="*/ 0 w 2235200"/>
              <a:gd name="connsiteY14" fmla="*/ 0 h 168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5200" h="1689057" fill="none" extrusionOk="0">
                <a:moveTo>
                  <a:pt x="0" y="0"/>
                </a:moveTo>
                <a:cubicBezTo>
                  <a:pt x="223424" y="16401"/>
                  <a:pt x="423611" y="14537"/>
                  <a:pt x="536448" y="0"/>
                </a:cubicBezTo>
                <a:cubicBezTo>
                  <a:pt x="649285" y="-14537"/>
                  <a:pt x="933980" y="-1387"/>
                  <a:pt x="1050544" y="0"/>
                </a:cubicBezTo>
                <a:cubicBezTo>
                  <a:pt x="1167108" y="1387"/>
                  <a:pt x="1449714" y="-3791"/>
                  <a:pt x="1586992" y="0"/>
                </a:cubicBezTo>
                <a:cubicBezTo>
                  <a:pt x="1724270" y="3791"/>
                  <a:pt x="2076465" y="31420"/>
                  <a:pt x="2235200" y="0"/>
                </a:cubicBezTo>
                <a:cubicBezTo>
                  <a:pt x="2235694" y="229509"/>
                  <a:pt x="2244370" y="278833"/>
                  <a:pt x="2235200" y="529238"/>
                </a:cubicBezTo>
                <a:cubicBezTo>
                  <a:pt x="2226030" y="779643"/>
                  <a:pt x="2222737" y="803213"/>
                  <a:pt x="2235200" y="1058476"/>
                </a:cubicBezTo>
                <a:cubicBezTo>
                  <a:pt x="2247663" y="1313739"/>
                  <a:pt x="2244084" y="1443596"/>
                  <a:pt x="2235200" y="1689057"/>
                </a:cubicBezTo>
                <a:cubicBezTo>
                  <a:pt x="1986276" y="1708199"/>
                  <a:pt x="1857823" y="1701275"/>
                  <a:pt x="1654048" y="1689057"/>
                </a:cubicBezTo>
                <a:cubicBezTo>
                  <a:pt x="1450273" y="1676839"/>
                  <a:pt x="1351454" y="1701323"/>
                  <a:pt x="1117600" y="1689057"/>
                </a:cubicBezTo>
                <a:cubicBezTo>
                  <a:pt x="883746" y="1676791"/>
                  <a:pt x="691646" y="1682844"/>
                  <a:pt x="514096" y="1689057"/>
                </a:cubicBezTo>
                <a:cubicBezTo>
                  <a:pt x="336546" y="1695270"/>
                  <a:pt x="116396" y="1681437"/>
                  <a:pt x="0" y="1689057"/>
                </a:cubicBezTo>
                <a:cubicBezTo>
                  <a:pt x="-967" y="1460197"/>
                  <a:pt x="-24419" y="1300006"/>
                  <a:pt x="0" y="1142929"/>
                </a:cubicBezTo>
                <a:cubicBezTo>
                  <a:pt x="24419" y="985852"/>
                  <a:pt x="-6428" y="797003"/>
                  <a:pt x="0" y="630581"/>
                </a:cubicBezTo>
                <a:cubicBezTo>
                  <a:pt x="6428" y="464159"/>
                  <a:pt x="-19275" y="163324"/>
                  <a:pt x="0" y="0"/>
                </a:cubicBezTo>
                <a:close/>
              </a:path>
              <a:path w="2235200" h="1689057" stroke="0" extrusionOk="0">
                <a:moveTo>
                  <a:pt x="0" y="0"/>
                </a:moveTo>
                <a:cubicBezTo>
                  <a:pt x="129281" y="19573"/>
                  <a:pt x="290817" y="16321"/>
                  <a:pt x="491744" y="0"/>
                </a:cubicBezTo>
                <a:cubicBezTo>
                  <a:pt x="692671" y="-16321"/>
                  <a:pt x="793438" y="24865"/>
                  <a:pt x="1050544" y="0"/>
                </a:cubicBezTo>
                <a:cubicBezTo>
                  <a:pt x="1307650" y="-24865"/>
                  <a:pt x="1506222" y="-24568"/>
                  <a:pt x="1654048" y="0"/>
                </a:cubicBezTo>
                <a:cubicBezTo>
                  <a:pt x="1801874" y="24568"/>
                  <a:pt x="2024480" y="-4744"/>
                  <a:pt x="2235200" y="0"/>
                </a:cubicBezTo>
                <a:cubicBezTo>
                  <a:pt x="2222410" y="164158"/>
                  <a:pt x="2254177" y="299821"/>
                  <a:pt x="2235200" y="596800"/>
                </a:cubicBezTo>
                <a:cubicBezTo>
                  <a:pt x="2216223" y="893779"/>
                  <a:pt x="2244379" y="881420"/>
                  <a:pt x="2235200" y="1126038"/>
                </a:cubicBezTo>
                <a:cubicBezTo>
                  <a:pt x="2226021" y="1370656"/>
                  <a:pt x="2226282" y="1452903"/>
                  <a:pt x="2235200" y="1689057"/>
                </a:cubicBezTo>
                <a:cubicBezTo>
                  <a:pt x="2038085" y="1665469"/>
                  <a:pt x="1905132" y="1676493"/>
                  <a:pt x="1654048" y="1689057"/>
                </a:cubicBezTo>
                <a:cubicBezTo>
                  <a:pt x="1402964" y="1701621"/>
                  <a:pt x="1343116" y="1693393"/>
                  <a:pt x="1162304" y="1689057"/>
                </a:cubicBezTo>
                <a:cubicBezTo>
                  <a:pt x="981492" y="1684721"/>
                  <a:pt x="879774" y="1675285"/>
                  <a:pt x="625856" y="1689057"/>
                </a:cubicBezTo>
                <a:cubicBezTo>
                  <a:pt x="371938" y="1702829"/>
                  <a:pt x="209692" y="1686030"/>
                  <a:pt x="0" y="1689057"/>
                </a:cubicBezTo>
                <a:cubicBezTo>
                  <a:pt x="13013" y="1459886"/>
                  <a:pt x="-24274" y="1345512"/>
                  <a:pt x="0" y="1126038"/>
                </a:cubicBezTo>
                <a:cubicBezTo>
                  <a:pt x="24274" y="906564"/>
                  <a:pt x="-2342" y="768991"/>
                  <a:pt x="0" y="596800"/>
                </a:cubicBezTo>
                <a:cubicBezTo>
                  <a:pt x="2342" y="424609"/>
                  <a:pt x="8812" y="196198"/>
                  <a:pt x="0" y="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41319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600" b="1">
                <a:solidFill>
                  <a:srgbClr val="1616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Synergien beim Sprachenlernen zwischen den Sprachfächern</a:t>
            </a:r>
            <a:endParaRPr lang="de-DE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38AAF61D-6B8E-4E5B-906F-4B4F855780DD}"/>
              </a:ext>
            </a:extLst>
          </p:cNvPr>
          <p:cNvSpPr/>
          <p:nvPr/>
        </p:nvSpPr>
        <p:spPr>
          <a:xfrm>
            <a:off x="4386424" y="1301218"/>
            <a:ext cx="6174072" cy="1007731"/>
          </a:xfrm>
          <a:custGeom>
            <a:avLst/>
            <a:gdLst>
              <a:gd name="connsiteX0" fmla="*/ 0 w 6174072"/>
              <a:gd name="connsiteY0" fmla="*/ 251933 h 1007731"/>
              <a:gd name="connsiteX1" fmla="*/ 459917 w 6174072"/>
              <a:gd name="connsiteY1" fmla="*/ 251933 h 1007731"/>
              <a:gd name="connsiteX2" fmla="*/ 1089940 w 6174072"/>
              <a:gd name="connsiteY2" fmla="*/ 251933 h 1007731"/>
              <a:gd name="connsiteX3" fmla="*/ 1549857 w 6174072"/>
              <a:gd name="connsiteY3" fmla="*/ 251933 h 1007731"/>
              <a:gd name="connsiteX4" fmla="*/ 2009773 w 6174072"/>
              <a:gd name="connsiteY4" fmla="*/ 251933 h 1007731"/>
              <a:gd name="connsiteX5" fmla="*/ 2583094 w 6174072"/>
              <a:gd name="connsiteY5" fmla="*/ 251933 h 1007731"/>
              <a:gd name="connsiteX6" fmla="*/ 3326521 w 6174072"/>
              <a:gd name="connsiteY6" fmla="*/ 251933 h 1007731"/>
              <a:gd name="connsiteX7" fmla="*/ 4069949 w 6174072"/>
              <a:gd name="connsiteY7" fmla="*/ 251933 h 1007731"/>
              <a:gd name="connsiteX8" fmla="*/ 4529865 w 6174072"/>
              <a:gd name="connsiteY8" fmla="*/ 251933 h 1007731"/>
              <a:gd name="connsiteX9" fmla="*/ 5103186 w 6174072"/>
              <a:gd name="connsiteY9" fmla="*/ 251933 h 1007731"/>
              <a:gd name="connsiteX10" fmla="*/ 5670207 w 6174072"/>
              <a:gd name="connsiteY10" fmla="*/ 251933 h 1007731"/>
              <a:gd name="connsiteX11" fmla="*/ 5670207 w 6174072"/>
              <a:gd name="connsiteY11" fmla="*/ 0 h 1007731"/>
              <a:gd name="connsiteX12" fmla="*/ 5912062 w 6174072"/>
              <a:gd name="connsiteY12" fmla="*/ 241856 h 1007731"/>
              <a:gd name="connsiteX13" fmla="*/ 6174072 w 6174072"/>
              <a:gd name="connsiteY13" fmla="*/ 503866 h 1007731"/>
              <a:gd name="connsiteX14" fmla="*/ 5917101 w 6174072"/>
              <a:gd name="connsiteY14" fmla="*/ 760837 h 1007731"/>
              <a:gd name="connsiteX15" fmla="*/ 5670207 w 6174072"/>
              <a:gd name="connsiteY15" fmla="*/ 1007731 h 1007731"/>
              <a:gd name="connsiteX16" fmla="*/ 5670207 w 6174072"/>
              <a:gd name="connsiteY16" fmla="*/ 755798 h 1007731"/>
              <a:gd name="connsiteX17" fmla="*/ 5210290 w 6174072"/>
              <a:gd name="connsiteY17" fmla="*/ 755798 h 1007731"/>
              <a:gd name="connsiteX18" fmla="*/ 4580267 w 6174072"/>
              <a:gd name="connsiteY18" fmla="*/ 755798 h 1007731"/>
              <a:gd name="connsiteX19" fmla="*/ 4006946 w 6174072"/>
              <a:gd name="connsiteY19" fmla="*/ 755798 h 1007731"/>
              <a:gd name="connsiteX20" fmla="*/ 3263519 w 6174072"/>
              <a:gd name="connsiteY20" fmla="*/ 755798 h 1007731"/>
              <a:gd name="connsiteX21" fmla="*/ 2520092 w 6174072"/>
              <a:gd name="connsiteY21" fmla="*/ 755798 h 1007731"/>
              <a:gd name="connsiteX22" fmla="*/ 2003473 w 6174072"/>
              <a:gd name="connsiteY22" fmla="*/ 755798 h 1007731"/>
              <a:gd name="connsiteX23" fmla="*/ 1486854 w 6174072"/>
              <a:gd name="connsiteY23" fmla="*/ 755798 h 1007731"/>
              <a:gd name="connsiteX24" fmla="*/ 913533 w 6174072"/>
              <a:gd name="connsiteY24" fmla="*/ 755798 h 1007731"/>
              <a:gd name="connsiteX25" fmla="*/ 0 w 6174072"/>
              <a:gd name="connsiteY25" fmla="*/ 755798 h 1007731"/>
              <a:gd name="connsiteX26" fmla="*/ 0 w 6174072"/>
              <a:gd name="connsiteY26" fmla="*/ 251933 h 100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74072" h="1007731" fill="none" extrusionOk="0">
                <a:moveTo>
                  <a:pt x="0" y="251933"/>
                </a:moveTo>
                <a:cubicBezTo>
                  <a:pt x="151939" y="244785"/>
                  <a:pt x="264728" y="230157"/>
                  <a:pt x="459917" y="251933"/>
                </a:cubicBezTo>
                <a:cubicBezTo>
                  <a:pt x="655106" y="273709"/>
                  <a:pt x="828149" y="260869"/>
                  <a:pt x="1089940" y="251933"/>
                </a:cubicBezTo>
                <a:cubicBezTo>
                  <a:pt x="1351731" y="242997"/>
                  <a:pt x="1434677" y="245084"/>
                  <a:pt x="1549857" y="251933"/>
                </a:cubicBezTo>
                <a:cubicBezTo>
                  <a:pt x="1665037" y="258782"/>
                  <a:pt x="1791025" y="235332"/>
                  <a:pt x="2009773" y="251933"/>
                </a:cubicBezTo>
                <a:cubicBezTo>
                  <a:pt x="2228521" y="268534"/>
                  <a:pt x="2436074" y="266220"/>
                  <a:pt x="2583094" y="251933"/>
                </a:cubicBezTo>
                <a:cubicBezTo>
                  <a:pt x="2730114" y="237646"/>
                  <a:pt x="2986297" y="250068"/>
                  <a:pt x="3326521" y="251933"/>
                </a:cubicBezTo>
                <a:cubicBezTo>
                  <a:pt x="3666745" y="253798"/>
                  <a:pt x="3913140" y="284463"/>
                  <a:pt x="4069949" y="251933"/>
                </a:cubicBezTo>
                <a:cubicBezTo>
                  <a:pt x="4226758" y="219403"/>
                  <a:pt x="4332330" y="242142"/>
                  <a:pt x="4529865" y="251933"/>
                </a:cubicBezTo>
                <a:cubicBezTo>
                  <a:pt x="4727400" y="261724"/>
                  <a:pt x="4929106" y="255782"/>
                  <a:pt x="5103186" y="251933"/>
                </a:cubicBezTo>
                <a:cubicBezTo>
                  <a:pt x="5277266" y="248084"/>
                  <a:pt x="5553223" y="278289"/>
                  <a:pt x="5670207" y="251933"/>
                </a:cubicBezTo>
                <a:cubicBezTo>
                  <a:pt x="5658555" y="199643"/>
                  <a:pt x="5664640" y="109917"/>
                  <a:pt x="5670207" y="0"/>
                </a:cubicBezTo>
                <a:cubicBezTo>
                  <a:pt x="5755907" y="108766"/>
                  <a:pt x="5847556" y="195328"/>
                  <a:pt x="5912062" y="241856"/>
                </a:cubicBezTo>
                <a:cubicBezTo>
                  <a:pt x="5976568" y="288384"/>
                  <a:pt x="6042910" y="397223"/>
                  <a:pt x="6174072" y="503866"/>
                </a:cubicBezTo>
                <a:cubicBezTo>
                  <a:pt x="6081682" y="591962"/>
                  <a:pt x="6020797" y="655890"/>
                  <a:pt x="5917101" y="760837"/>
                </a:cubicBezTo>
                <a:cubicBezTo>
                  <a:pt x="5813405" y="865784"/>
                  <a:pt x="5768471" y="891568"/>
                  <a:pt x="5670207" y="1007731"/>
                </a:cubicBezTo>
                <a:cubicBezTo>
                  <a:pt x="5677831" y="949040"/>
                  <a:pt x="5665775" y="862913"/>
                  <a:pt x="5670207" y="755798"/>
                </a:cubicBezTo>
                <a:cubicBezTo>
                  <a:pt x="5506580" y="754381"/>
                  <a:pt x="5390024" y="745106"/>
                  <a:pt x="5210290" y="755798"/>
                </a:cubicBezTo>
                <a:cubicBezTo>
                  <a:pt x="5030556" y="766490"/>
                  <a:pt x="4830524" y="745844"/>
                  <a:pt x="4580267" y="755798"/>
                </a:cubicBezTo>
                <a:cubicBezTo>
                  <a:pt x="4330010" y="765752"/>
                  <a:pt x="4235501" y="738881"/>
                  <a:pt x="4006946" y="755798"/>
                </a:cubicBezTo>
                <a:cubicBezTo>
                  <a:pt x="3778391" y="772715"/>
                  <a:pt x="3428649" y="725981"/>
                  <a:pt x="3263519" y="755798"/>
                </a:cubicBezTo>
                <a:cubicBezTo>
                  <a:pt x="3098389" y="785615"/>
                  <a:pt x="2685143" y="785227"/>
                  <a:pt x="2520092" y="755798"/>
                </a:cubicBezTo>
                <a:cubicBezTo>
                  <a:pt x="2355041" y="726369"/>
                  <a:pt x="2237065" y="753224"/>
                  <a:pt x="2003473" y="755798"/>
                </a:cubicBezTo>
                <a:cubicBezTo>
                  <a:pt x="1769881" y="758372"/>
                  <a:pt x="1710138" y="763713"/>
                  <a:pt x="1486854" y="755798"/>
                </a:cubicBezTo>
                <a:cubicBezTo>
                  <a:pt x="1263570" y="747883"/>
                  <a:pt x="1129183" y="742443"/>
                  <a:pt x="913533" y="755798"/>
                </a:cubicBezTo>
                <a:cubicBezTo>
                  <a:pt x="697883" y="769153"/>
                  <a:pt x="362569" y="784012"/>
                  <a:pt x="0" y="755798"/>
                </a:cubicBezTo>
                <a:cubicBezTo>
                  <a:pt x="-3649" y="605041"/>
                  <a:pt x="-12965" y="384980"/>
                  <a:pt x="0" y="251933"/>
                </a:cubicBezTo>
                <a:close/>
              </a:path>
              <a:path w="6174072" h="1007731" stroke="0" extrusionOk="0">
                <a:moveTo>
                  <a:pt x="0" y="251933"/>
                </a:moveTo>
                <a:cubicBezTo>
                  <a:pt x="166862" y="284725"/>
                  <a:pt x="489988" y="260182"/>
                  <a:pt x="743427" y="251933"/>
                </a:cubicBezTo>
                <a:cubicBezTo>
                  <a:pt x="996866" y="243684"/>
                  <a:pt x="1134581" y="246233"/>
                  <a:pt x="1430152" y="251933"/>
                </a:cubicBezTo>
                <a:cubicBezTo>
                  <a:pt x="1725723" y="257633"/>
                  <a:pt x="1818379" y="251013"/>
                  <a:pt x="2116877" y="251933"/>
                </a:cubicBezTo>
                <a:cubicBezTo>
                  <a:pt x="2415375" y="252853"/>
                  <a:pt x="2498447" y="262373"/>
                  <a:pt x="2633496" y="251933"/>
                </a:cubicBezTo>
                <a:cubicBezTo>
                  <a:pt x="2768545" y="241493"/>
                  <a:pt x="3219255" y="251896"/>
                  <a:pt x="3376923" y="251933"/>
                </a:cubicBezTo>
                <a:cubicBezTo>
                  <a:pt x="3534591" y="251970"/>
                  <a:pt x="3665006" y="247036"/>
                  <a:pt x="3893542" y="251933"/>
                </a:cubicBezTo>
                <a:cubicBezTo>
                  <a:pt x="4122078" y="256830"/>
                  <a:pt x="4464766" y="282013"/>
                  <a:pt x="4636969" y="251933"/>
                </a:cubicBezTo>
                <a:cubicBezTo>
                  <a:pt x="4809172" y="221853"/>
                  <a:pt x="5202841" y="233315"/>
                  <a:pt x="5670207" y="251933"/>
                </a:cubicBezTo>
                <a:cubicBezTo>
                  <a:pt x="5668873" y="155632"/>
                  <a:pt x="5665356" y="101758"/>
                  <a:pt x="5670207" y="0"/>
                </a:cubicBezTo>
                <a:cubicBezTo>
                  <a:pt x="5759465" y="104928"/>
                  <a:pt x="5855876" y="181929"/>
                  <a:pt x="5932217" y="262010"/>
                </a:cubicBezTo>
                <a:cubicBezTo>
                  <a:pt x="6008558" y="342092"/>
                  <a:pt x="6083580" y="430673"/>
                  <a:pt x="6174072" y="503866"/>
                </a:cubicBezTo>
                <a:cubicBezTo>
                  <a:pt x="6117316" y="567076"/>
                  <a:pt x="6007418" y="655774"/>
                  <a:pt x="5912062" y="765876"/>
                </a:cubicBezTo>
                <a:cubicBezTo>
                  <a:pt x="5816706" y="875978"/>
                  <a:pt x="5772087" y="921090"/>
                  <a:pt x="5670207" y="1007731"/>
                </a:cubicBezTo>
                <a:cubicBezTo>
                  <a:pt x="5668868" y="924308"/>
                  <a:pt x="5671838" y="820931"/>
                  <a:pt x="5670207" y="755798"/>
                </a:cubicBezTo>
                <a:cubicBezTo>
                  <a:pt x="5392570" y="760232"/>
                  <a:pt x="5377043" y="762107"/>
                  <a:pt x="5096886" y="755798"/>
                </a:cubicBezTo>
                <a:cubicBezTo>
                  <a:pt x="4816729" y="749489"/>
                  <a:pt x="4685344" y="766329"/>
                  <a:pt x="4410161" y="755798"/>
                </a:cubicBezTo>
                <a:cubicBezTo>
                  <a:pt x="4134979" y="745267"/>
                  <a:pt x="4131509" y="771485"/>
                  <a:pt x="3893542" y="755798"/>
                </a:cubicBezTo>
                <a:cubicBezTo>
                  <a:pt x="3655575" y="740111"/>
                  <a:pt x="3539217" y="742504"/>
                  <a:pt x="3433625" y="755798"/>
                </a:cubicBezTo>
                <a:cubicBezTo>
                  <a:pt x="3328033" y="769092"/>
                  <a:pt x="2953288" y="767306"/>
                  <a:pt x="2746900" y="755798"/>
                </a:cubicBezTo>
                <a:cubicBezTo>
                  <a:pt x="2540512" y="744290"/>
                  <a:pt x="2492059" y="743204"/>
                  <a:pt x="2286983" y="755798"/>
                </a:cubicBezTo>
                <a:cubicBezTo>
                  <a:pt x="2081907" y="768392"/>
                  <a:pt x="1940542" y="780110"/>
                  <a:pt x="1770365" y="755798"/>
                </a:cubicBezTo>
                <a:cubicBezTo>
                  <a:pt x="1600188" y="731486"/>
                  <a:pt x="1339836" y="735838"/>
                  <a:pt x="1140342" y="755798"/>
                </a:cubicBezTo>
                <a:cubicBezTo>
                  <a:pt x="940848" y="775758"/>
                  <a:pt x="481344" y="743282"/>
                  <a:pt x="0" y="755798"/>
                </a:cubicBezTo>
                <a:cubicBezTo>
                  <a:pt x="-1011" y="607819"/>
                  <a:pt x="-17079" y="378977"/>
                  <a:pt x="0" y="251933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62642209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Mehrsprachigkeit als Repertoire mit verschiedenen Kompetenzen in verschiedenen Sprachen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EBB584D9-67E2-49FA-A63D-572F480EAF43}"/>
              </a:ext>
            </a:extLst>
          </p:cNvPr>
          <p:cNvSpPr/>
          <p:nvPr/>
        </p:nvSpPr>
        <p:spPr>
          <a:xfrm>
            <a:off x="4389980" y="1964856"/>
            <a:ext cx="6194200" cy="960088"/>
          </a:xfrm>
          <a:custGeom>
            <a:avLst/>
            <a:gdLst>
              <a:gd name="connsiteX0" fmla="*/ 0 w 6194200"/>
              <a:gd name="connsiteY0" fmla="*/ 240022 h 960088"/>
              <a:gd name="connsiteX1" fmla="*/ 692048 w 6194200"/>
              <a:gd name="connsiteY1" fmla="*/ 240022 h 960088"/>
              <a:gd name="connsiteX2" fmla="*/ 1326954 w 6194200"/>
              <a:gd name="connsiteY2" fmla="*/ 240022 h 960088"/>
              <a:gd name="connsiteX3" fmla="*/ 1790436 w 6194200"/>
              <a:gd name="connsiteY3" fmla="*/ 240022 h 960088"/>
              <a:gd name="connsiteX4" fmla="*/ 2482483 w 6194200"/>
              <a:gd name="connsiteY4" fmla="*/ 240022 h 960088"/>
              <a:gd name="connsiteX5" fmla="*/ 2945965 w 6194200"/>
              <a:gd name="connsiteY5" fmla="*/ 240022 h 960088"/>
              <a:gd name="connsiteX6" fmla="*/ 3466588 w 6194200"/>
              <a:gd name="connsiteY6" fmla="*/ 240022 h 960088"/>
              <a:gd name="connsiteX7" fmla="*/ 3987211 w 6194200"/>
              <a:gd name="connsiteY7" fmla="*/ 240022 h 960088"/>
              <a:gd name="connsiteX8" fmla="*/ 4450693 w 6194200"/>
              <a:gd name="connsiteY8" fmla="*/ 240022 h 960088"/>
              <a:gd name="connsiteX9" fmla="*/ 4971316 w 6194200"/>
              <a:gd name="connsiteY9" fmla="*/ 240022 h 960088"/>
              <a:gd name="connsiteX10" fmla="*/ 5714156 w 6194200"/>
              <a:gd name="connsiteY10" fmla="*/ 240022 h 960088"/>
              <a:gd name="connsiteX11" fmla="*/ 5714156 w 6194200"/>
              <a:gd name="connsiteY11" fmla="*/ 0 h 960088"/>
              <a:gd name="connsiteX12" fmla="*/ 6194200 w 6194200"/>
              <a:gd name="connsiteY12" fmla="*/ 480044 h 960088"/>
              <a:gd name="connsiteX13" fmla="*/ 5714156 w 6194200"/>
              <a:gd name="connsiteY13" fmla="*/ 960088 h 960088"/>
              <a:gd name="connsiteX14" fmla="*/ 5714156 w 6194200"/>
              <a:gd name="connsiteY14" fmla="*/ 720066 h 960088"/>
              <a:gd name="connsiteX15" fmla="*/ 4964967 w 6194200"/>
              <a:gd name="connsiteY15" fmla="*/ 720066 h 960088"/>
              <a:gd name="connsiteX16" fmla="*/ 4444344 w 6194200"/>
              <a:gd name="connsiteY16" fmla="*/ 720066 h 960088"/>
              <a:gd name="connsiteX17" fmla="*/ 3923720 w 6194200"/>
              <a:gd name="connsiteY17" fmla="*/ 720066 h 960088"/>
              <a:gd name="connsiteX18" fmla="*/ 3403097 w 6194200"/>
              <a:gd name="connsiteY18" fmla="*/ 720066 h 960088"/>
              <a:gd name="connsiteX19" fmla="*/ 2939616 w 6194200"/>
              <a:gd name="connsiteY19" fmla="*/ 720066 h 960088"/>
              <a:gd name="connsiteX20" fmla="*/ 2247568 w 6194200"/>
              <a:gd name="connsiteY20" fmla="*/ 720066 h 960088"/>
              <a:gd name="connsiteX21" fmla="*/ 1784086 w 6194200"/>
              <a:gd name="connsiteY21" fmla="*/ 720066 h 960088"/>
              <a:gd name="connsiteX22" fmla="*/ 1263463 w 6194200"/>
              <a:gd name="connsiteY22" fmla="*/ 720066 h 960088"/>
              <a:gd name="connsiteX23" fmla="*/ 628557 w 6194200"/>
              <a:gd name="connsiteY23" fmla="*/ 720066 h 960088"/>
              <a:gd name="connsiteX24" fmla="*/ 0 w 6194200"/>
              <a:gd name="connsiteY24" fmla="*/ 720066 h 960088"/>
              <a:gd name="connsiteX25" fmla="*/ 0 w 6194200"/>
              <a:gd name="connsiteY25" fmla="*/ 240022 h 96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94200" h="960088" fill="none" extrusionOk="0">
                <a:moveTo>
                  <a:pt x="0" y="240022"/>
                </a:moveTo>
                <a:cubicBezTo>
                  <a:pt x="231263" y="268382"/>
                  <a:pt x="423879" y="231761"/>
                  <a:pt x="692048" y="240022"/>
                </a:cubicBezTo>
                <a:cubicBezTo>
                  <a:pt x="960217" y="248283"/>
                  <a:pt x="1029997" y="271663"/>
                  <a:pt x="1326954" y="240022"/>
                </a:cubicBezTo>
                <a:cubicBezTo>
                  <a:pt x="1623911" y="208381"/>
                  <a:pt x="1655982" y="251337"/>
                  <a:pt x="1790436" y="240022"/>
                </a:cubicBezTo>
                <a:cubicBezTo>
                  <a:pt x="1924890" y="228707"/>
                  <a:pt x="2273448" y="221206"/>
                  <a:pt x="2482483" y="240022"/>
                </a:cubicBezTo>
                <a:cubicBezTo>
                  <a:pt x="2691518" y="258838"/>
                  <a:pt x="2803467" y="254038"/>
                  <a:pt x="2945965" y="240022"/>
                </a:cubicBezTo>
                <a:cubicBezTo>
                  <a:pt x="3088463" y="226006"/>
                  <a:pt x="3349484" y="262259"/>
                  <a:pt x="3466588" y="240022"/>
                </a:cubicBezTo>
                <a:cubicBezTo>
                  <a:pt x="3583692" y="217785"/>
                  <a:pt x="3738543" y="223488"/>
                  <a:pt x="3987211" y="240022"/>
                </a:cubicBezTo>
                <a:cubicBezTo>
                  <a:pt x="4235879" y="256556"/>
                  <a:pt x="4352940" y="255161"/>
                  <a:pt x="4450693" y="240022"/>
                </a:cubicBezTo>
                <a:cubicBezTo>
                  <a:pt x="4548446" y="224883"/>
                  <a:pt x="4728805" y="259633"/>
                  <a:pt x="4971316" y="240022"/>
                </a:cubicBezTo>
                <a:cubicBezTo>
                  <a:pt x="5213827" y="220411"/>
                  <a:pt x="5451185" y="205797"/>
                  <a:pt x="5714156" y="240022"/>
                </a:cubicBezTo>
                <a:cubicBezTo>
                  <a:pt x="5721694" y="122481"/>
                  <a:pt x="5717513" y="108636"/>
                  <a:pt x="5714156" y="0"/>
                </a:cubicBezTo>
                <a:cubicBezTo>
                  <a:pt x="5869915" y="199011"/>
                  <a:pt x="6020875" y="277796"/>
                  <a:pt x="6194200" y="480044"/>
                </a:cubicBezTo>
                <a:cubicBezTo>
                  <a:pt x="6019792" y="638439"/>
                  <a:pt x="5916180" y="789095"/>
                  <a:pt x="5714156" y="960088"/>
                </a:cubicBezTo>
                <a:cubicBezTo>
                  <a:pt x="5710774" y="906039"/>
                  <a:pt x="5715952" y="802310"/>
                  <a:pt x="5714156" y="720066"/>
                </a:cubicBezTo>
                <a:cubicBezTo>
                  <a:pt x="5478588" y="698193"/>
                  <a:pt x="5246241" y="700766"/>
                  <a:pt x="4964967" y="720066"/>
                </a:cubicBezTo>
                <a:cubicBezTo>
                  <a:pt x="4683693" y="739366"/>
                  <a:pt x="4660467" y="746051"/>
                  <a:pt x="4444344" y="720066"/>
                </a:cubicBezTo>
                <a:cubicBezTo>
                  <a:pt x="4228221" y="694081"/>
                  <a:pt x="4031219" y="719622"/>
                  <a:pt x="3923720" y="720066"/>
                </a:cubicBezTo>
                <a:cubicBezTo>
                  <a:pt x="3816221" y="720510"/>
                  <a:pt x="3524485" y="703876"/>
                  <a:pt x="3403097" y="720066"/>
                </a:cubicBezTo>
                <a:cubicBezTo>
                  <a:pt x="3281709" y="736256"/>
                  <a:pt x="3103165" y="720022"/>
                  <a:pt x="2939616" y="720066"/>
                </a:cubicBezTo>
                <a:cubicBezTo>
                  <a:pt x="2776067" y="720110"/>
                  <a:pt x="2560895" y="700745"/>
                  <a:pt x="2247568" y="720066"/>
                </a:cubicBezTo>
                <a:cubicBezTo>
                  <a:pt x="1934241" y="739387"/>
                  <a:pt x="2012288" y="731803"/>
                  <a:pt x="1784086" y="720066"/>
                </a:cubicBezTo>
                <a:cubicBezTo>
                  <a:pt x="1555884" y="708329"/>
                  <a:pt x="1463785" y="723132"/>
                  <a:pt x="1263463" y="720066"/>
                </a:cubicBezTo>
                <a:cubicBezTo>
                  <a:pt x="1063141" y="717000"/>
                  <a:pt x="792639" y="744254"/>
                  <a:pt x="628557" y="720066"/>
                </a:cubicBezTo>
                <a:cubicBezTo>
                  <a:pt x="464475" y="695878"/>
                  <a:pt x="304550" y="718855"/>
                  <a:pt x="0" y="720066"/>
                </a:cubicBezTo>
                <a:cubicBezTo>
                  <a:pt x="20787" y="579572"/>
                  <a:pt x="-12510" y="359330"/>
                  <a:pt x="0" y="240022"/>
                </a:cubicBezTo>
                <a:close/>
              </a:path>
              <a:path w="6194200" h="960088" stroke="0" extrusionOk="0">
                <a:moveTo>
                  <a:pt x="0" y="240022"/>
                </a:moveTo>
                <a:cubicBezTo>
                  <a:pt x="209406" y="243158"/>
                  <a:pt x="349190" y="212941"/>
                  <a:pt x="577765" y="240022"/>
                </a:cubicBezTo>
                <a:cubicBezTo>
                  <a:pt x="806340" y="267103"/>
                  <a:pt x="832533" y="229731"/>
                  <a:pt x="1041246" y="240022"/>
                </a:cubicBezTo>
                <a:cubicBezTo>
                  <a:pt x="1249959" y="250313"/>
                  <a:pt x="1335443" y="245125"/>
                  <a:pt x="1504728" y="240022"/>
                </a:cubicBezTo>
                <a:cubicBezTo>
                  <a:pt x="1674013" y="234919"/>
                  <a:pt x="1896136" y="219748"/>
                  <a:pt x="2082492" y="240022"/>
                </a:cubicBezTo>
                <a:cubicBezTo>
                  <a:pt x="2268848" y="260296"/>
                  <a:pt x="2374882" y="246062"/>
                  <a:pt x="2545974" y="240022"/>
                </a:cubicBezTo>
                <a:cubicBezTo>
                  <a:pt x="2717066" y="233982"/>
                  <a:pt x="2961604" y="221550"/>
                  <a:pt x="3123739" y="240022"/>
                </a:cubicBezTo>
                <a:cubicBezTo>
                  <a:pt x="3285875" y="258494"/>
                  <a:pt x="3450192" y="246118"/>
                  <a:pt x="3701503" y="240022"/>
                </a:cubicBezTo>
                <a:cubicBezTo>
                  <a:pt x="3952814" y="233926"/>
                  <a:pt x="3974874" y="217926"/>
                  <a:pt x="4164985" y="240022"/>
                </a:cubicBezTo>
                <a:cubicBezTo>
                  <a:pt x="4355096" y="262118"/>
                  <a:pt x="4620528" y="252974"/>
                  <a:pt x="4799891" y="240022"/>
                </a:cubicBezTo>
                <a:cubicBezTo>
                  <a:pt x="4979254" y="227070"/>
                  <a:pt x="5388122" y="284554"/>
                  <a:pt x="5714156" y="240022"/>
                </a:cubicBezTo>
                <a:cubicBezTo>
                  <a:pt x="5707484" y="138303"/>
                  <a:pt x="5706533" y="98832"/>
                  <a:pt x="5714156" y="0"/>
                </a:cubicBezTo>
                <a:cubicBezTo>
                  <a:pt x="5867622" y="125259"/>
                  <a:pt x="6008653" y="284505"/>
                  <a:pt x="6194200" y="480044"/>
                </a:cubicBezTo>
                <a:cubicBezTo>
                  <a:pt x="5939113" y="700000"/>
                  <a:pt x="5876770" y="805023"/>
                  <a:pt x="5714156" y="960088"/>
                </a:cubicBezTo>
                <a:cubicBezTo>
                  <a:pt x="5716173" y="868426"/>
                  <a:pt x="5708284" y="772046"/>
                  <a:pt x="5714156" y="720066"/>
                </a:cubicBezTo>
                <a:cubicBezTo>
                  <a:pt x="5462234" y="720123"/>
                  <a:pt x="5399404" y="713986"/>
                  <a:pt x="5193533" y="720066"/>
                </a:cubicBezTo>
                <a:cubicBezTo>
                  <a:pt x="4987662" y="726146"/>
                  <a:pt x="4810855" y="733906"/>
                  <a:pt x="4615768" y="720066"/>
                </a:cubicBezTo>
                <a:cubicBezTo>
                  <a:pt x="4420682" y="706226"/>
                  <a:pt x="4189701" y="726375"/>
                  <a:pt x="3923720" y="720066"/>
                </a:cubicBezTo>
                <a:cubicBezTo>
                  <a:pt x="3657739" y="713757"/>
                  <a:pt x="3628430" y="708588"/>
                  <a:pt x="3460239" y="720066"/>
                </a:cubicBezTo>
                <a:cubicBezTo>
                  <a:pt x="3292048" y="731544"/>
                  <a:pt x="3089717" y="703658"/>
                  <a:pt x="2939616" y="720066"/>
                </a:cubicBezTo>
                <a:cubicBezTo>
                  <a:pt x="2789515" y="736474"/>
                  <a:pt x="2490169" y="717056"/>
                  <a:pt x="2361851" y="720066"/>
                </a:cubicBezTo>
                <a:cubicBezTo>
                  <a:pt x="2233534" y="723076"/>
                  <a:pt x="1918318" y="751253"/>
                  <a:pt x="1669803" y="720066"/>
                </a:cubicBezTo>
                <a:cubicBezTo>
                  <a:pt x="1421288" y="688879"/>
                  <a:pt x="1340515" y="724749"/>
                  <a:pt x="1206322" y="720066"/>
                </a:cubicBezTo>
                <a:cubicBezTo>
                  <a:pt x="1072129" y="715383"/>
                  <a:pt x="840232" y="748287"/>
                  <a:pt x="628557" y="720066"/>
                </a:cubicBezTo>
                <a:cubicBezTo>
                  <a:pt x="416882" y="691845"/>
                  <a:pt x="217257" y="705913"/>
                  <a:pt x="0" y="720066"/>
                </a:cubicBezTo>
                <a:cubicBezTo>
                  <a:pt x="-853" y="507405"/>
                  <a:pt x="-3347" y="454390"/>
                  <a:pt x="0" y="240022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432822099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von Wissen und Strategien zwischen den Sprachen</a:t>
            </a:r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31327F6D-9C15-47F2-88E3-02C829FE0FE4}"/>
              </a:ext>
            </a:extLst>
          </p:cNvPr>
          <p:cNvSpPr/>
          <p:nvPr/>
        </p:nvSpPr>
        <p:spPr>
          <a:xfrm>
            <a:off x="4382388" y="2637559"/>
            <a:ext cx="6178109" cy="798384"/>
          </a:xfrm>
          <a:custGeom>
            <a:avLst/>
            <a:gdLst>
              <a:gd name="connsiteX0" fmla="*/ 0 w 6178109"/>
              <a:gd name="connsiteY0" fmla="*/ 199596 h 798384"/>
              <a:gd name="connsiteX1" fmla="*/ 526524 w 6178109"/>
              <a:gd name="connsiteY1" fmla="*/ 199596 h 798384"/>
              <a:gd name="connsiteX2" fmla="*/ 1053047 w 6178109"/>
              <a:gd name="connsiteY2" fmla="*/ 199596 h 798384"/>
              <a:gd name="connsiteX3" fmla="*/ 1695149 w 6178109"/>
              <a:gd name="connsiteY3" fmla="*/ 199596 h 798384"/>
              <a:gd name="connsiteX4" fmla="*/ 2221673 w 6178109"/>
              <a:gd name="connsiteY4" fmla="*/ 199596 h 798384"/>
              <a:gd name="connsiteX5" fmla="*/ 2921564 w 6178109"/>
              <a:gd name="connsiteY5" fmla="*/ 199596 h 798384"/>
              <a:gd name="connsiteX6" fmla="*/ 3505876 w 6178109"/>
              <a:gd name="connsiteY6" fmla="*/ 199596 h 798384"/>
              <a:gd name="connsiteX7" fmla="*/ 4205767 w 6178109"/>
              <a:gd name="connsiteY7" fmla="*/ 199596 h 798384"/>
              <a:gd name="connsiteX8" fmla="*/ 4790080 w 6178109"/>
              <a:gd name="connsiteY8" fmla="*/ 199596 h 798384"/>
              <a:gd name="connsiteX9" fmla="*/ 5778917 w 6178109"/>
              <a:gd name="connsiteY9" fmla="*/ 199596 h 798384"/>
              <a:gd name="connsiteX10" fmla="*/ 5778917 w 6178109"/>
              <a:gd name="connsiteY10" fmla="*/ 0 h 798384"/>
              <a:gd name="connsiteX11" fmla="*/ 6178109 w 6178109"/>
              <a:gd name="connsiteY11" fmla="*/ 399192 h 798384"/>
              <a:gd name="connsiteX12" fmla="*/ 5778917 w 6178109"/>
              <a:gd name="connsiteY12" fmla="*/ 798384 h 798384"/>
              <a:gd name="connsiteX13" fmla="*/ 5778917 w 6178109"/>
              <a:gd name="connsiteY13" fmla="*/ 598788 h 798384"/>
              <a:gd name="connsiteX14" fmla="*/ 5079026 w 6178109"/>
              <a:gd name="connsiteY14" fmla="*/ 598788 h 798384"/>
              <a:gd name="connsiteX15" fmla="*/ 4552502 w 6178109"/>
              <a:gd name="connsiteY15" fmla="*/ 598788 h 798384"/>
              <a:gd name="connsiteX16" fmla="*/ 3968190 w 6178109"/>
              <a:gd name="connsiteY16" fmla="*/ 598788 h 798384"/>
              <a:gd name="connsiteX17" fmla="*/ 3210509 w 6178109"/>
              <a:gd name="connsiteY17" fmla="*/ 598788 h 798384"/>
              <a:gd name="connsiteX18" fmla="*/ 2568408 w 6178109"/>
              <a:gd name="connsiteY18" fmla="*/ 598788 h 798384"/>
              <a:gd name="connsiteX19" fmla="*/ 1868516 w 6178109"/>
              <a:gd name="connsiteY19" fmla="*/ 598788 h 798384"/>
              <a:gd name="connsiteX20" fmla="*/ 1168625 w 6178109"/>
              <a:gd name="connsiteY20" fmla="*/ 598788 h 798384"/>
              <a:gd name="connsiteX21" fmla="*/ 0 w 6178109"/>
              <a:gd name="connsiteY21" fmla="*/ 598788 h 798384"/>
              <a:gd name="connsiteX22" fmla="*/ 0 w 6178109"/>
              <a:gd name="connsiteY22" fmla="*/ 199596 h 79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78109" h="798384" fill="none" extrusionOk="0">
                <a:moveTo>
                  <a:pt x="0" y="199596"/>
                </a:moveTo>
                <a:cubicBezTo>
                  <a:pt x="223919" y="175136"/>
                  <a:pt x="274561" y="211677"/>
                  <a:pt x="526524" y="199596"/>
                </a:cubicBezTo>
                <a:cubicBezTo>
                  <a:pt x="778487" y="187515"/>
                  <a:pt x="813776" y="175941"/>
                  <a:pt x="1053047" y="199596"/>
                </a:cubicBezTo>
                <a:cubicBezTo>
                  <a:pt x="1292318" y="223251"/>
                  <a:pt x="1442373" y="195994"/>
                  <a:pt x="1695149" y="199596"/>
                </a:cubicBezTo>
                <a:cubicBezTo>
                  <a:pt x="1947925" y="203198"/>
                  <a:pt x="1969865" y="217467"/>
                  <a:pt x="2221673" y="199596"/>
                </a:cubicBezTo>
                <a:cubicBezTo>
                  <a:pt x="2473481" y="181725"/>
                  <a:pt x="2578266" y="214812"/>
                  <a:pt x="2921564" y="199596"/>
                </a:cubicBezTo>
                <a:cubicBezTo>
                  <a:pt x="3264862" y="184380"/>
                  <a:pt x="3235441" y="218988"/>
                  <a:pt x="3505876" y="199596"/>
                </a:cubicBezTo>
                <a:cubicBezTo>
                  <a:pt x="3776311" y="180204"/>
                  <a:pt x="3896135" y="198052"/>
                  <a:pt x="4205767" y="199596"/>
                </a:cubicBezTo>
                <a:cubicBezTo>
                  <a:pt x="4515399" y="201140"/>
                  <a:pt x="4547609" y="170471"/>
                  <a:pt x="4790080" y="199596"/>
                </a:cubicBezTo>
                <a:cubicBezTo>
                  <a:pt x="5032551" y="228721"/>
                  <a:pt x="5308350" y="161782"/>
                  <a:pt x="5778917" y="199596"/>
                </a:cubicBezTo>
                <a:cubicBezTo>
                  <a:pt x="5772420" y="111772"/>
                  <a:pt x="5775598" y="49967"/>
                  <a:pt x="5778917" y="0"/>
                </a:cubicBezTo>
                <a:cubicBezTo>
                  <a:pt x="5935106" y="167803"/>
                  <a:pt x="6017830" y="226499"/>
                  <a:pt x="6178109" y="399192"/>
                </a:cubicBezTo>
                <a:cubicBezTo>
                  <a:pt x="6082507" y="484367"/>
                  <a:pt x="5929415" y="638502"/>
                  <a:pt x="5778917" y="798384"/>
                </a:cubicBezTo>
                <a:cubicBezTo>
                  <a:pt x="5778713" y="710930"/>
                  <a:pt x="5777656" y="651889"/>
                  <a:pt x="5778917" y="598788"/>
                </a:cubicBezTo>
                <a:cubicBezTo>
                  <a:pt x="5538768" y="579615"/>
                  <a:pt x="5272113" y="569771"/>
                  <a:pt x="5079026" y="598788"/>
                </a:cubicBezTo>
                <a:cubicBezTo>
                  <a:pt x="4885939" y="627805"/>
                  <a:pt x="4709890" y="572698"/>
                  <a:pt x="4552502" y="598788"/>
                </a:cubicBezTo>
                <a:cubicBezTo>
                  <a:pt x="4395114" y="624878"/>
                  <a:pt x="4187957" y="606170"/>
                  <a:pt x="3968190" y="598788"/>
                </a:cubicBezTo>
                <a:cubicBezTo>
                  <a:pt x="3748423" y="591406"/>
                  <a:pt x="3438182" y="576837"/>
                  <a:pt x="3210509" y="598788"/>
                </a:cubicBezTo>
                <a:cubicBezTo>
                  <a:pt x="2982836" y="620739"/>
                  <a:pt x="2698562" y="577035"/>
                  <a:pt x="2568408" y="598788"/>
                </a:cubicBezTo>
                <a:cubicBezTo>
                  <a:pt x="2438254" y="620541"/>
                  <a:pt x="2032177" y="597980"/>
                  <a:pt x="1868516" y="598788"/>
                </a:cubicBezTo>
                <a:cubicBezTo>
                  <a:pt x="1704855" y="599596"/>
                  <a:pt x="1390452" y="584860"/>
                  <a:pt x="1168625" y="598788"/>
                </a:cubicBezTo>
                <a:cubicBezTo>
                  <a:pt x="946798" y="612716"/>
                  <a:pt x="267122" y="590832"/>
                  <a:pt x="0" y="598788"/>
                </a:cubicBezTo>
                <a:cubicBezTo>
                  <a:pt x="-7932" y="446767"/>
                  <a:pt x="2247" y="370424"/>
                  <a:pt x="0" y="199596"/>
                </a:cubicBezTo>
                <a:close/>
              </a:path>
              <a:path w="6178109" h="798384" stroke="0" extrusionOk="0">
                <a:moveTo>
                  <a:pt x="0" y="199596"/>
                </a:moveTo>
                <a:cubicBezTo>
                  <a:pt x="161099" y="182843"/>
                  <a:pt x="268908" y="210325"/>
                  <a:pt x="468734" y="199596"/>
                </a:cubicBezTo>
                <a:cubicBezTo>
                  <a:pt x="668560" y="188867"/>
                  <a:pt x="842102" y="211416"/>
                  <a:pt x="937469" y="199596"/>
                </a:cubicBezTo>
                <a:cubicBezTo>
                  <a:pt x="1032837" y="187776"/>
                  <a:pt x="1375949" y="225023"/>
                  <a:pt x="1579571" y="199596"/>
                </a:cubicBezTo>
                <a:cubicBezTo>
                  <a:pt x="1783193" y="174169"/>
                  <a:pt x="1973863" y="205724"/>
                  <a:pt x="2221673" y="199596"/>
                </a:cubicBezTo>
                <a:cubicBezTo>
                  <a:pt x="2469483" y="193468"/>
                  <a:pt x="2808227" y="178659"/>
                  <a:pt x="2979353" y="199596"/>
                </a:cubicBezTo>
                <a:cubicBezTo>
                  <a:pt x="3150479" y="220533"/>
                  <a:pt x="3471703" y="184837"/>
                  <a:pt x="3679244" y="199596"/>
                </a:cubicBezTo>
                <a:cubicBezTo>
                  <a:pt x="3886785" y="214355"/>
                  <a:pt x="4240987" y="207717"/>
                  <a:pt x="4436924" y="199596"/>
                </a:cubicBezTo>
                <a:cubicBezTo>
                  <a:pt x="4632861" y="191475"/>
                  <a:pt x="4875719" y="220246"/>
                  <a:pt x="5079026" y="199596"/>
                </a:cubicBezTo>
                <a:cubicBezTo>
                  <a:pt x="5282333" y="178946"/>
                  <a:pt x="5589811" y="193829"/>
                  <a:pt x="5778917" y="199596"/>
                </a:cubicBezTo>
                <a:cubicBezTo>
                  <a:pt x="5781816" y="100586"/>
                  <a:pt x="5778753" y="72059"/>
                  <a:pt x="5778917" y="0"/>
                </a:cubicBezTo>
                <a:cubicBezTo>
                  <a:pt x="5986914" y="169452"/>
                  <a:pt x="6096745" y="310672"/>
                  <a:pt x="6178109" y="399192"/>
                </a:cubicBezTo>
                <a:cubicBezTo>
                  <a:pt x="6032231" y="544936"/>
                  <a:pt x="5965518" y="621891"/>
                  <a:pt x="5778917" y="798384"/>
                </a:cubicBezTo>
                <a:cubicBezTo>
                  <a:pt x="5773596" y="757280"/>
                  <a:pt x="5776288" y="665511"/>
                  <a:pt x="5778917" y="598788"/>
                </a:cubicBezTo>
                <a:cubicBezTo>
                  <a:pt x="5535719" y="616532"/>
                  <a:pt x="5381706" y="609858"/>
                  <a:pt x="5079026" y="598788"/>
                </a:cubicBezTo>
                <a:cubicBezTo>
                  <a:pt x="4776346" y="587718"/>
                  <a:pt x="4749964" y="589741"/>
                  <a:pt x="4610292" y="598788"/>
                </a:cubicBezTo>
                <a:cubicBezTo>
                  <a:pt x="4470620" y="607835"/>
                  <a:pt x="4207419" y="590500"/>
                  <a:pt x="4025979" y="598788"/>
                </a:cubicBezTo>
                <a:cubicBezTo>
                  <a:pt x="3844539" y="607076"/>
                  <a:pt x="3736112" y="577327"/>
                  <a:pt x="3499455" y="598788"/>
                </a:cubicBezTo>
                <a:cubicBezTo>
                  <a:pt x="3262798" y="620249"/>
                  <a:pt x="3100571" y="623118"/>
                  <a:pt x="2915143" y="598788"/>
                </a:cubicBezTo>
                <a:cubicBezTo>
                  <a:pt x="2729715" y="574458"/>
                  <a:pt x="2673386" y="585088"/>
                  <a:pt x="2446408" y="598788"/>
                </a:cubicBezTo>
                <a:cubicBezTo>
                  <a:pt x="2219431" y="612488"/>
                  <a:pt x="2030931" y="568702"/>
                  <a:pt x="1746517" y="598788"/>
                </a:cubicBezTo>
                <a:cubicBezTo>
                  <a:pt x="1462103" y="628874"/>
                  <a:pt x="1448084" y="574084"/>
                  <a:pt x="1162204" y="598788"/>
                </a:cubicBezTo>
                <a:cubicBezTo>
                  <a:pt x="876324" y="623492"/>
                  <a:pt x="788087" y="598831"/>
                  <a:pt x="635681" y="598788"/>
                </a:cubicBezTo>
                <a:cubicBezTo>
                  <a:pt x="483275" y="598745"/>
                  <a:pt x="174158" y="580900"/>
                  <a:pt x="0" y="598788"/>
                </a:cubicBezTo>
                <a:cubicBezTo>
                  <a:pt x="13167" y="440817"/>
                  <a:pt x="-18541" y="282864"/>
                  <a:pt x="0" y="199596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680518286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Sensibilisierung für Varietäten</a:t>
            </a:r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0A65973-7774-4A11-AFE8-C97650A118CD}"/>
              </a:ext>
            </a:extLst>
          </p:cNvPr>
          <p:cNvSpPr/>
          <p:nvPr/>
        </p:nvSpPr>
        <p:spPr>
          <a:xfrm>
            <a:off x="1976480" y="3430802"/>
            <a:ext cx="2235200" cy="1689057"/>
          </a:xfrm>
          <a:custGeom>
            <a:avLst/>
            <a:gdLst>
              <a:gd name="connsiteX0" fmla="*/ 0 w 2235200"/>
              <a:gd name="connsiteY0" fmla="*/ 0 h 1689057"/>
              <a:gd name="connsiteX1" fmla="*/ 491744 w 2235200"/>
              <a:gd name="connsiteY1" fmla="*/ 0 h 1689057"/>
              <a:gd name="connsiteX2" fmla="*/ 1072896 w 2235200"/>
              <a:gd name="connsiteY2" fmla="*/ 0 h 1689057"/>
              <a:gd name="connsiteX3" fmla="*/ 1676400 w 2235200"/>
              <a:gd name="connsiteY3" fmla="*/ 0 h 1689057"/>
              <a:gd name="connsiteX4" fmla="*/ 2235200 w 2235200"/>
              <a:gd name="connsiteY4" fmla="*/ 0 h 1689057"/>
              <a:gd name="connsiteX5" fmla="*/ 2235200 w 2235200"/>
              <a:gd name="connsiteY5" fmla="*/ 579910 h 1689057"/>
              <a:gd name="connsiteX6" fmla="*/ 2235200 w 2235200"/>
              <a:gd name="connsiteY6" fmla="*/ 1126038 h 1689057"/>
              <a:gd name="connsiteX7" fmla="*/ 2235200 w 2235200"/>
              <a:gd name="connsiteY7" fmla="*/ 1689057 h 1689057"/>
              <a:gd name="connsiteX8" fmla="*/ 1631696 w 2235200"/>
              <a:gd name="connsiteY8" fmla="*/ 1689057 h 1689057"/>
              <a:gd name="connsiteX9" fmla="*/ 1139952 w 2235200"/>
              <a:gd name="connsiteY9" fmla="*/ 1689057 h 1689057"/>
              <a:gd name="connsiteX10" fmla="*/ 648208 w 2235200"/>
              <a:gd name="connsiteY10" fmla="*/ 1689057 h 1689057"/>
              <a:gd name="connsiteX11" fmla="*/ 0 w 2235200"/>
              <a:gd name="connsiteY11" fmla="*/ 1689057 h 1689057"/>
              <a:gd name="connsiteX12" fmla="*/ 0 w 2235200"/>
              <a:gd name="connsiteY12" fmla="*/ 1092257 h 1689057"/>
              <a:gd name="connsiteX13" fmla="*/ 0 w 2235200"/>
              <a:gd name="connsiteY13" fmla="*/ 563019 h 1689057"/>
              <a:gd name="connsiteX14" fmla="*/ 0 w 2235200"/>
              <a:gd name="connsiteY14" fmla="*/ 0 h 168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5200" h="1689057" fill="none" extrusionOk="0">
                <a:moveTo>
                  <a:pt x="0" y="0"/>
                </a:moveTo>
                <a:cubicBezTo>
                  <a:pt x="141384" y="-3922"/>
                  <a:pt x="312122" y="1941"/>
                  <a:pt x="491744" y="0"/>
                </a:cubicBezTo>
                <a:cubicBezTo>
                  <a:pt x="671366" y="-1941"/>
                  <a:pt x="852470" y="-11570"/>
                  <a:pt x="1072896" y="0"/>
                </a:cubicBezTo>
                <a:cubicBezTo>
                  <a:pt x="1293322" y="11570"/>
                  <a:pt x="1383650" y="3158"/>
                  <a:pt x="1676400" y="0"/>
                </a:cubicBezTo>
                <a:cubicBezTo>
                  <a:pt x="1969150" y="-3158"/>
                  <a:pt x="2113619" y="8378"/>
                  <a:pt x="2235200" y="0"/>
                </a:cubicBezTo>
                <a:cubicBezTo>
                  <a:pt x="2208722" y="282092"/>
                  <a:pt x="2228508" y="318372"/>
                  <a:pt x="2235200" y="579910"/>
                </a:cubicBezTo>
                <a:cubicBezTo>
                  <a:pt x="2241893" y="841448"/>
                  <a:pt x="2231893" y="863622"/>
                  <a:pt x="2235200" y="1126038"/>
                </a:cubicBezTo>
                <a:cubicBezTo>
                  <a:pt x="2238507" y="1388454"/>
                  <a:pt x="2221978" y="1551681"/>
                  <a:pt x="2235200" y="1689057"/>
                </a:cubicBezTo>
                <a:cubicBezTo>
                  <a:pt x="2066711" y="1693874"/>
                  <a:pt x="1909193" y="1718649"/>
                  <a:pt x="1631696" y="1689057"/>
                </a:cubicBezTo>
                <a:cubicBezTo>
                  <a:pt x="1354199" y="1659465"/>
                  <a:pt x="1255218" y="1686097"/>
                  <a:pt x="1139952" y="1689057"/>
                </a:cubicBezTo>
                <a:cubicBezTo>
                  <a:pt x="1024686" y="1692017"/>
                  <a:pt x="762841" y="1702370"/>
                  <a:pt x="648208" y="1689057"/>
                </a:cubicBezTo>
                <a:cubicBezTo>
                  <a:pt x="533575" y="1675744"/>
                  <a:pt x="171690" y="1658918"/>
                  <a:pt x="0" y="1689057"/>
                </a:cubicBezTo>
                <a:cubicBezTo>
                  <a:pt x="-2032" y="1497426"/>
                  <a:pt x="-15421" y="1378302"/>
                  <a:pt x="0" y="1092257"/>
                </a:cubicBezTo>
                <a:cubicBezTo>
                  <a:pt x="15421" y="806212"/>
                  <a:pt x="-14871" y="740942"/>
                  <a:pt x="0" y="563019"/>
                </a:cubicBezTo>
                <a:cubicBezTo>
                  <a:pt x="14871" y="385096"/>
                  <a:pt x="7369" y="208727"/>
                  <a:pt x="0" y="0"/>
                </a:cubicBezTo>
                <a:close/>
              </a:path>
              <a:path w="2235200" h="1689057" stroke="0" extrusionOk="0">
                <a:moveTo>
                  <a:pt x="0" y="0"/>
                </a:moveTo>
                <a:cubicBezTo>
                  <a:pt x="192041" y="10148"/>
                  <a:pt x="354801" y="-16519"/>
                  <a:pt x="491744" y="0"/>
                </a:cubicBezTo>
                <a:cubicBezTo>
                  <a:pt x="628687" y="16519"/>
                  <a:pt x="863919" y="-18500"/>
                  <a:pt x="1028192" y="0"/>
                </a:cubicBezTo>
                <a:cubicBezTo>
                  <a:pt x="1192465" y="18500"/>
                  <a:pt x="1381654" y="4004"/>
                  <a:pt x="1631696" y="0"/>
                </a:cubicBezTo>
                <a:cubicBezTo>
                  <a:pt x="1881738" y="-4004"/>
                  <a:pt x="2093057" y="-4980"/>
                  <a:pt x="2235200" y="0"/>
                </a:cubicBezTo>
                <a:cubicBezTo>
                  <a:pt x="2232861" y="169026"/>
                  <a:pt x="2248687" y="379164"/>
                  <a:pt x="2235200" y="529238"/>
                </a:cubicBezTo>
                <a:cubicBezTo>
                  <a:pt x="2221713" y="679312"/>
                  <a:pt x="2262258" y="973453"/>
                  <a:pt x="2235200" y="1109147"/>
                </a:cubicBezTo>
                <a:cubicBezTo>
                  <a:pt x="2208142" y="1244841"/>
                  <a:pt x="2221029" y="1562434"/>
                  <a:pt x="2235200" y="1689057"/>
                </a:cubicBezTo>
                <a:cubicBezTo>
                  <a:pt x="1980462" y="1700627"/>
                  <a:pt x="1918787" y="1686638"/>
                  <a:pt x="1631696" y="1689057"/>
                </a:cubicBezTo>
                <a:cubicBezTo>
                  <a:pt x="1344605" y="1691476"/>
                  <a:pt x="1207318" y="1695128"/>
                  <a:pt x="1072896" y="1689057"/>
                </a:cubicBezTo>
                <a:cubicBezTo>
                  <a:pt x="938474" y="1682986"/>
                  <a:pt x="482652" y="1694658"/>
                  <a:pt x="0" y="1689057"/>
                </a:cubicBezTo>
                <a:cubicBezTo>
                  <a:pt x="12495" y="1448358"/>
                  <a:pt x="-19106" y="1252520"/>
                  <a:pt x="0" y="1142929"/>
                </a:cubicBezTo>
                <a:cubicBezTo>
                  <a:pt x="19106" y="1033338"/>
                  <a:pt x="4264" y="740332"/>
                  <a:pt x="0" y="546128"/>
                </a:cubicBezTo>
                <a:cubicBezTo>
                  <a:pt x="-4264" y="351924"/>
                  <a:pt x="-6781" y="151836"/>
                  <a:pt x="0" y="0"/>
                </a:cubicBezTo>
                <a:close/>
              </a:path>
            </a:pathLst>
          </a:custGeom>
          <a:solidFill>
            <a:srgbClr val="ECE7AA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760565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 des Lernprozesses und Umgang mit Fehler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91AD2873-63AB-4BCD-99A3-8E3583B7A6BC}"/>
              </a:ext>
            </a:extLst>
          </p:cNvPr>
          <p:cNvSpPr/>
          <p:nvPr/>
        </p:nvSpPr>
        <p:spPr>
          <a:xfrm>
            <a:off x="4382388" y="4133904"/>
            <a:ext cx="6174093" cy="735257"/>
          </a:xfrm>
          <a:custGeom>
            <a:avLst/>
            <a:gdLst>
              <a:gd name="connsiteX0" fmla="*/ 0 w 6174093"/>
              <a:gd name="connsiteY0" fmla="*/ 183814 h 735257"/>
              <a:gd name="connsiteX1" fmla="*/ 529033 w 6174093"/>
              <a:gd name="connsiteY1" fmla="*/ 183814 h 735257"/>
              <a:gd name="connsiteX2" fmla="*/ 1058067 w 6174093"/>
              <a:gd name="connsiteY2" fmla="*/ 183814 h 735257"/>
              <a:gd name="connsiteX3" fmla="*/ 1703230 w 6174093"/>
              <a:gd name="connsiteY3" fmla="*/ 183814 h 735257"/>
              <a:gd name="connsiteX4" fmla="*/ 2232263 w 6174093"/>
              <a:gd name="connsiteY4" fmla="*/ 183814 h 735257"/>
              <a:gd name="connsiteX5" fmla="*/ 2935491 w 6174093"/>
              <a:gd name="connsiteY5" fmla="*/ 183814 h 735257"/>
              <a:gd name="connsiteX6" fmla="*/ 3522589 w 6174093"/>
              <a:gd name="connsiteY6" fmla="*/ 183814 h 735257"/>
              <a:gd name="connsiteX7" fmla="*/ 4225816 w 6174093"/>
              <a:gd name="connsiteY7" fmla="*/ 183814 h 735257"/>
              <a:gd name="connsiteX8" fmla="*/ 4812914 w 6174093"/>
              <a:gd name="connsiteY8" fmla="*/ 183814 h 735257"/>
              <a:gd name="connsiteX9" fmla="*/ 5806465 w 6174093"/>
              <a:gd name="connsiteY9" fmla="*/ 183814 h 735257"/>
              <a:gd name="connsiteX10" fmla="*/ 5806465 w 6174093"/>
              <a:gd name="connsiteY10" fmla="*/ 0 h 735257"/>
              <a:gd name="connsiteX11" fmla="*/ 6174093 w 6174093"/>
              <a:gd name="connsiteY11" fmla="*/ 367629 h 735257"/>
              <a:gd name="connsiteX12" fmla="*/ 5806465 w 6174093"/>
              <a:gd name="connsiteY12" fmla="*/ 735257 h 735257"/>
              <a:gd name="connsiteX13" fmla="*/ 5806465 w 6174093"/>
              <a:gd name="connsiteY13" fmla="*/ 551443 h 735257"/>
              <a:gd name="connsiteX14" fmla="*/ 5103238 w 6174093"/>
              <a:gd name="connsiteY14" fmla="*/ 551443 h 735257"/>
              <a:gd name="connsiteX15" fmla="*/ 4574204 w 6174093"/>
              <a:gd name="connsiteY15" fmla="*/ 551443 h 735257"/>
              <a:gd name="connsiteX16" fmla="*/ 3987106 w 6174093"/>
              <a:gd name="connsiteY16" fmla="*/ 551443 h 735257"/>
              <a:gd name="connsiteX17" fmla="*/ 3225814 w 6174093"/>
              <a:gd name="connsiteY17" fmla="*/ 551443 h 735257"/>
              <a:gd name="connsiteX18" fmla="*/ 2580651 w 6174093"/>
              <a:gd name="connsiteY18" fmla="*/ 551443 h 735257"/>
              <a:gd name="connsiteX19" fmla="*/ 1877424 w 6174093"/>
              <a:gd name="connsiteY19" fmla="*/ 551443 h 735257"/>
              <a:gd name="connsiteX20" fmla="*/ 1174196 w 6174093"/>
              <a:gd name="connsiteY20" fmla="*/ 551443 h 735257"/>
              <a:gd name="connsiteX21" fmla="*/ 0 w 6174093"/>
              <a:gd name="connsiteY21" fmla="*/ 551443 h 735257"/>
              <a:gd name="connsiteX22" fmla="*/ 0 w 6174093"/>
              <a:gd name="connsiteY22" fmla="*/ 183814 h 73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74093" h="735257" fill="none" extrusionOk="0">
                <a:moveTo>
                  <a:pt x="0" y="183814"/>
                </a:moveTo>
                <a:cubicBezTo>
                  <a:pt x="225085" y="169994"/>
                  <a:pt x="320335" y="196511"/>
                  <a:pt x="529033" y="183814"/>
                </a:cubicBezTo>
                <a:cubicBezTo>
                  <a:pt x="737731" y="171117"/>
                  <a:pt x="943270" y="199052"/>
                  <a:pt x="1058067" y="183814"/>
                </a:cubicBezTo>
                <a:cubicBezTo>
                  <a:pt x="1172864" y="168576"/>
                  <a:pt x="1424103" y="171969"/>
                  <a:pt x="1703230" y="183814"/>
                </a:cubicBezTo>
                <a:cubicBezTo>
                  <a:pt x="1982357" y="195659"/>
                  <a:pt x="1971747" y="187744"/>
                  <a:pt x="2232263" y="183814"/>
                </a:cubicBezTo>
                <a:cubicBezTo>
                  <a:pt x="2492779" y="179884"/>
                  <a:pt x="2757737" y="183318"/>
                  <a:pt x="2935491" y="183814"/>
                </a:cubicBezTo>
                <a:cubicBezTo>
                  <a:pt x="3113245" y="184310"/>
                  <a:pt x="3262200" y="177353"/>
                  <a:pt x="3522589" y="183814"/>
                </a:cubicBezTo>
                <a:cubicBezTo>
                  <a:pt x="3782978" y="190275"/>
                  <a:pt x="4054642" y="176521"/>
                  <a:pt x="4225816" y="183814"/>
                </a:cubicBezTo>
                <a:cubicBezTo>
                  <a:pt x="4396990" y="191107"/>
                  <a:pt x="4560100" y="192665"/>
                  <a:pt x="4812914" y="183814"/>
                </a:cubicBezTo>
                <a:cubicBezTo>
                  <a:pt x="5065728" y="174963"/>
                  <a:pt x="5441964" y="226789"/>
                  <a:pt x="5806465" y="183814"/>
                </a:cubicBezTo>
                <a:cubicBezTo>
                  <a:pt x="5812133" y="116772"/>
                  <a:pt x="5804608" y="85420"/>
                  <a:pt x="5806465" y="0"/>
                </a:cubicBezTo>
                <a:cubicBezTo>
                  <a:pt x="5925887" y="153347"/>
                  <a:pt x="6000938" y="222778"/>
                  <a:pt x="6174093" y="367629"/>
                </a:cubicBezTo>
                <a:cubicBezTo>
                  <a:pt x="6012637" y="559533"/>
                  <a:pt x="5990894" y="585956"/>
                  <a:pt x="5806465" y="735257"/>
                </a:cubicBezTo>
                <a:cubicBezTo>
                  <a:pt x="5805723" y="648428"/>
                  <a:pt x="5808298" y="604294"/>
                  <a:pt x="5806465" y="551443"/>
                </a:cubicBezTo>
                <a:cubicBezTo>
                  <a:pt x="5635081" y="536462"/>
                  <a:pt x="5354210" y="524544"/>
                  <a:pt x="5103238" y="551443"/>
                </a:cubicBezTo>
                <a:cubicBezTo>
                  <a:pt x="4852266" y="578342"/>
                  <a:pt x="4753737" y="566337"/>
                  <a:pt x="4574204" y="551443"/>
                </a:cubicBezTo>
                <a:cubicBezTo>
                  <a:pt x="4394671" y="536549"/>
                  <a:pt x="4280203" y="549171"/>
                  <a:pt x="3987106" y="551443"/>
                </a:cubicBezTo>
                <a:cubicBezTo>
                  <a:pt x="3694009" y="553715"/>
                  <a:pt x="3575882" y="586118"/>
                  <a:pt x="3225814" y="551443"/>
                </a:cubicBezTo>
                <a:cubicBezTo>
                  <a:pt x="2875746" y="516768"/>
                  <a:pt x="2816291" y="521156"/>
                  <a:pt x="2580651" y="551443"/>
                </a:cubicBezTo>
                <a:cubicBezTo>
                  <a:pt x="2345011" y="581730"/>
                  <a:pt x="2110421" y="528312"/>
                  <a:pt x="1877424" y="551443"/>
                </a:cubicBezTo>
                <a:cubicBezTo>
                  <a:pt x="1644427" y="574574"/>
                  <a:pt x="1461762" y="566842"/>
                  <a:pt x="1174196" y="551443"/>
                </a:cubicBezTo>
                <a:cubicBezTo>
                  <a:pt x="886630" y="536044"/>
                  <a:pt x="250457" y="517189"/>
                  <a:pt x="0" y="551443"/>
                </a:cubicBezTo>
                <a:cubicBezTo>
                  <a:pt x="9762" y="369880"/>
                  <a:pt x="15843" y="282814"/>
                  <a:pt x="0" y="183814"/>
                </a:cubicBezTo>
                <a:close/>
              </a:path>
              <a:path w="6174093" h="735257" stroke="0" extrusionOk="0">
                <a:moveTo>
                  <a:pt x="0" y="183814"/>
                </a:moveTo>
                <a:cubicBezTo>
                  <a:pt x="231954" y="201389"/>
                  <a:pt x="273099" y="168840"/>
                  <a:pt x="470969" y="183814"/>
                </a:cubicBezTo>
                <a:cubicBezTo>
                  <a:pt x="668839" y="198788"/>
                  <a:pt x="841205" y="173347"/>
                  <a:pt x="941938" y="183814"/>
                </a:cubicBezTo>
                <a:cubicBezTo>
                  <a:pt x="1042671" y="194281"/>
                  <a:pt x="1453966" y="214157"/>
                  <a:pt x="1587100" y="183814"/>
                </a:cubicBezTo>
                <a:cubicBezTo>
                  <a:pt x="1720234" y="153471"/>
                  <a:pt x="2023777" y="206572"/>
                  <a:pt x="2232263" y="183814"/>
                </a:cubicBezTo>
                <a:cubicBezTo>
                  <a:pt x="2440749" y="161056"/>
                  <a:pt x="2704311" y="185444"/>
                  <a:pt x="2993555" y="183814"/>
                </a:cubicBezTo>
                <a:cubicBezTo>
                  <a:pt x="3282799" y="182184"/>
                  <a:pt x="3397830" y="184276"/>
                  <a:pt x="3696783" y="183814"/>
                </a:cubicBezTo>
                <a:cubicBezTo>
                  <a:pt x="3995736" y="183352"/>
                  <a:pt x="4214007" y="192065"/>
                  <a:pt x="4458075" y="183814"/>
                </a:cubicBezTo>
                <a:cubicBezTo>
                  <a:pt x="4702143" y="175563"/>
                  <a:pt x="4964915" y="173218"/>
                  <a:pt x="5103238" y="183814"/>
                </a:cubicBezTo>
                <a:cubicBezTo>
                  <a:pt x="5241561" y="194410"/>
                  <a:pt x="5481786" y="190946"/>
                  <a:pt x="5806465" y="183814"/>
                </a:cubicBezTo>
                <a:cubicBezTo>
                  <a:pt x="5810628" y="110731"/>
                  <a:pt x="5805208" y="87118"/>
                  <a:pt x="5806465" y="0"/>
                </a:cubicBezTo>
                <a:cubicBezTo>
                  <a:pt x="5905808" y="123274"/>
                  <a:pt x="6065667" y="262757"/>
                  <a:pt x="6174093" y="367629"/>
                </a:cubicBezTo>
                <a:cubicBezTo>
                  <a:pt x="6115321" y="462730"/>
                  <a:pt x="5922175" y="606203"/>
                  <a:pt x="5806465" y="735257"/>
                </a:cubicBezTo>
                <a:cubicBezTo>
                  <a:pt x="5805088" y="667859"/>
                  <a:pt x="5800512" y="590184"/>
                  <a:pt x="5806465" y="551443"/>
                </a:cubicBezTo>
                <a:cubicBezTo>
                  <a:pt x="5652043" y="544624"/>
                  <a:pt x="5254452" y="538779"/>
                  <a:pt x="5103238" y="551443"/>
                </a:cubicBezTo>
                <a:cubicBezTo>
                  <a:pt x="4952024" y="564107"/>
                  <a:pt x="4821569" y="567401"/>
                  <a:pt x="4632269" y="551443"/>
                </a:cubicBezTo>
                <a:cubicBezTo>
                  <a:pt x="4442969" y="535485"/>
                  <a:pt x="4204505" y="566105"/>
                  <a:pt x="4045171" y="551443"/>
                </a:cubicBezTo>
                <a:cubicBezTo>
                  <a:pt x="3885837" y="536781"/>
                  <a:pt x="3666982" y="561361"/>
                  <a:pt x="3516137" y="551443"/>
                </a:cubicBezTo>
                <a:cubicBezTo>
                  <a:pt x="3365292" y="541525"/>
                  <a:pt x="3144805" y="549015"/>
                  <a:pt x="2929039" y="551443"/>
                </a:cubicBezTo>
                <a:cubicBezTo>
                  <a:pt x="2713273" y="553871"/>
                  <a:pt x="2673838" y="563657"/>
                  <a:pt x="2458070" y="551443"/>
                </a:cubicBezTo>
                <a:cubicBezTo>
                  <a:pt x="2242302" y="539229"/>
                  <a:pt x="1989850" y="572408"/>
                  <a:pt x="1754843" y="551443"/>
                </a:cubicBezTo>
                <a:cubicBezTo>
                  <a:pt x="1519836" y="530478"/>
                  <a:pt x="1391620" y="549811"/>
                  <a:pt x="1167745" y="551443"/>
                </a:cubicBezTo>
                <a:cubicBezTo>
                  <a:pt x="943870" y="553075"/>
                  <a:pt x="846120" y="560815"/>
                  <a:pt x="638711" y="551443"/>
                </a:cubicBezTo>
                <a:cubicBezTo>
                  <a:pt x="431302" y="542071"/>
                  <a:pt x="244975" y="542688"/>
                  <a:pt x="0" y="551443"/>
                </a:cubicBezTo>
                <a:cubicBezTo>
                  <a:pt x="11879" y="475818"/>
                  <a:pt x="13167" y="322372"/>
                  <a:pt x="0" y="183814"/>
                </a:cubicBezTo>
                <a:close/>
              </a:path>
            </a:pathLst>
          </a:custGeom>
          <a:solidFill>
            <a:srgbClr val="ECE7AA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680518286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Fehler sind wichtig im Lernprozess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F178571-22E0-4F90-A9A4-904359BFF2BE}"/>
              </a:ext>
            </a:extLst>
          </p:cNvPr>
          <p:cNvSpPr/>
          <p:nvPr/>
        </p:nvSpPr>
        <p:spPr>
          <a:xfrm>
            <a:off x="1976979" y="5397824"/>
            <a:ext cx="2220018" cy="489098"/>
          </a:xfrm>
          <a:custGeom>
            <a:avLst/>
            <a:gdLst>
              <a:gd name="connsiteX0" fmla="*/ 0 w 2220018"/>
              <a:gd name="connsiteY0" fmla="*/ 0 h 489098"/>
              <a:gd name="connsiteX1" fmla="*/ 555005 w 2220018"/>
              <a:gd name="connsiteY1" fmla="*/ 0 h 489098"/>
              <a:gd name="connsiteX2" fmla="*/ 1154409 w 2220018"/>
              <a:gd name="connsiteY2" fmla="*/ 0 h 489098"/>
              <a:gd name="connsiteX3" fmla="*/ 2220018 w 2220018"/>
              <a:gd name="connsiteY3" fmla="*/ 0 h 489098"/>
              <a:gd name="connsiteX4" fmla="*/ 2220018 w 2220018"/>
              <a:gd name="connsiteY4" fmla="*/ 489098 h 489098"/>
              <a:gd name="connsiteX5" fmla="*/ 1731614 w 2220018"/>
              <a:gd name="connsiteY5" fmla="*/ 489098 h 489098"/>
              <a:gd name="connsiteX6" fmla="*/ 1243210 w 2220018"/>
              <a:gd name="connsiteY6" fmla="*/ 489098 h 489098"/>
              <a:gd name="connsiteX7" fmla="*/ 754806 w 2220018"/>
              <a:gd name="connsiteY7" fmla="*/ 489098 h 489098"/>
              <a:gd name="connsiteX8" fmla="*/ 0 w 2220018"/>
              <a:gd name="connsiteY8" fmla="*/ 489098 h 489098"/>
              <a:gd name="connsiteX9" fmla="*/ 0 w 2220018"/>
              <a:gd name="connsiteY9" fmla="*/ 0 h 48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0018" h="489098" fill="none" extrusionOk="0">
                <a:moveTo>
                  <a:pt x="0" y="0"/>
                </a:moveTo>
                <a:cubicBezTo>
                  <a:pt x="226530" y="-10472"/>
                  <a:pt x="284304" y="-25298"/>
                  <a:pt x="555005" y="0"/>
                </a:cubicBezTo>
                <a:cubicBezTo>
                  <a:pt x="825706" y="25298"/>
                  <a:pt x="1003039" y="-10023"/>
                  <a:pt x="1154409" y="0"/>
                </a:cubicBezTo>
                <a:cubicBezTo>
                  <a:pt x="1305779" y="10023"/>
                  <a:pt x="1720215" y="-5557"/>
                  <a:pt x="2220018" y="0"/>
                </a:cubicBezTo>
                <a:cubicBezTo>
                  <a:pt x="2230733" y="152685"/>
                  <a:pt x="2204841" y="356946"/>
                  <a:pt x="2220018" y="489098"/>
                </a:cubicBezTo>
                <a:cubicBezTo>
                  <a:pt x="2055905" y="506801"/>
                  <a:pt x="1935443" y="509690"/>
                  <a:pt x="1731614" y="489098"/>
                </a:cubicBezTo>
                <a:cubicBezTo>
                  <a:pt x="1527785" y="468506"/>
                  <a:pt x="1372031" y="497235"/>
                  <a:pt x="1243210" y="489098"/>
                </a:cubicBezTo>
                <a:cubicBezTo>
                  <a:pt x="1114389" y="480961"/>
                  <a:pt x="951411" y="485206"/>
                  <a:pt x="754806" y="489098"/>
                </a:cubicBezTo>
                <a:cubicBezTo>
                  <a:pt x="558201" y="492990"/>
                  <a:pt x="226637" y="474577"/>
                  <a:pt x="0" y="489098"/>
                </a:cubicBezTo>
                <a:cubicBezTo>
                  <a:pt x="-16717" y="348070"/>
                  <a:pt x="24403" y="237943"/>
                  <a:pt x="0" y="0"/>
                </a:cubicBezTo>
                <a:close/>
              </a:path>
              <a:path w="2220018" h="489098" stroke="0" extrusionOk="0">
                <a:moveTo>
                  <a:pt x="0" y="0"/>
                </a:moveTo>
                <a:cubicBezTo>
                  <a:pt x="257771" y="21169"/>
                  <a:pt x="270430" y="12901"/>
                  <a:pt x="532804" y="0"/>
                </a:cubicBezTo>
                <a:cubicBezTo>
                  <a:pt x="795178" y="-12901"/>
                  <a:pt x="822120" y="-20326"/>
                  <a:pt x="1065609" y="0"/>
                </a:cubicBezTo>
                <a:cubicBezTo>
                  <a:pt x="1309098" y="20326"/>
                  <a:pt x="1466757" y="-2422"/>
                  <a:pt x="1598413" y="0"/>
                </a:cubicBezTo>
                <a:cubicBezTo>
                  <a:pt x="1730069" y="2422"/>
                  <a:pt x="2007519" y="-25369"/>
                  <a:pt x="2220018" y="0"/>
                </a:cubicBezTo>
                <a:cubicBezTo>
                  <a:pt x="2205541" y="210715"/>
                  <a:pt x="2237383" y="307496"/>
                  <a:pt x="2220018" y="489098"/>
                </a:cubicBezTo>
                <a:cubicBezTo>
                  <a:pt x="2026346" y="487304"/>
                  <a:pt x="1891468" y="486194"/>
                  <a:pt x="1709414" y="489098"/>
                </a:cubicBezTo>
                <a:cubicBezTo>
                  <a:pt x="1527360" y="492002"/>
                  <a:pt x="1365222" y="507505"/>
                  <a:pt x="1132209" y="489098"/>
                </a:cubicBezTo>
                <a:cubicBezTo>
                  <a:pt x="899197" y="470691"/>
                  <a:pt x="754841" y="472912"/>
                  <a:pt x="555005" y="489098"/>
                </a:cubicBezTo>
                <a:cubicBezTo>
                  <a:pt x="355169" y="505284"/>
                  <a:pt x="185538" y="500597"/>
                  <a:pt x="0" y="489098"/>
                </a:cubicBezTo>
                <a:cubicBezTo>
                  <a:pt x="1211" y="301086"/>
                  <a:pt x="-19439" y="101013"/>
                  <a:pt x="0" y="0"/>
                </a:cubicBezTo>
                <a:close/>
              </a:path>
            </a:pathLst>
          </a:custGeom>
          <a:solidFill>
            <a:srgbClr val="D7C8E2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679944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Überfachliches</a:t>
            </a:r>
            <a:endParaRPr lang="de-DE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203D66F4-9590-427E-83FD-ED11BA3F4E67}"/>
              </a:ext>
            </a:extLst>
          </p:cNvPr>
          <p:cNvSpPr/>
          <p:nvPr/>
        </p:nvSpPr>
        <p:spPr>
          <a:xfrm>
            <a:off x="4382388" y="5315094"/>
            <a:ext cx="6174093" cy="735257"/>
          </a:xfrm>
          <a:custGeom>
            <a:avLst/>
            <a:gdLst>
              <a:gd name="connsiteX0" fmla="*/ 0 w 6174093"/>
              <a:gd name="connsiteY0" fmla="*/ 183814 h 735257"/>
              <a:gd name="connsiteX1" fmla="*/ 587098 w 6174093"/>
              <a:gd name="connsiteY1" fmla="*/ 183814 h 735257"/>
              <a:gd name="connsiteX2" fmla="*/ 1290326 w 6174093"/>
              <a:gd name="connsiteY2" fmla="*/ 183814 h 735257"/>
              <a:gd name="connsiteX3" fmla="*/ 2051618 w 6174093"/>
              <a:gd name="connsiteY3" fmla="*/ 183814 h 735257"/>
              <a:gd name="connsiteX4" fmla="*/ 2638716 w 6174093"/>
              <a:gd name="connsiteY4" fmla="*/ 183814 h 735257"/>
              <a:gd name="connsiteX5" fmla="*/ 3225814 w 6174093"/>
              <a:gd name="connsiteY5" fmla="*/ 183814 h 735257"/>
              <a:gd name="connsiteX6" fmla="*/ 3754847 w 6174093"/>
              <a:gd name="connsiteY6" fmla="*/ 183814 h 735257"/>
              <a:gd name="connsiteX7" fmla="*/ 4400010 w 6174093"/>
              <a:gd name="connsiteY7" fmla="*/ 183814 h 735257"/>
              <a:gd name="connsiteX8" fmla="*/ 5103238 w 6174093"/>
              <a:gd name="connsiteY8" fmla="*/ 183814 h 735257"/>
              <a:gd name="connsiteX9" fmla="*/ 5806465 w 6174093"/>
              <a:gd name="connsiteY9" fmla="*/ 183814 h 735257"/>
              <a:gd name="connsiteX10" fmla="*/ 5806465 w 6174093"/>
              <a:gd name="connsiteY10" fmla="*/ 0 h 735257"/>
              <a:gd name="connsiteX11" fmla="*/ 6174093 w 6174093"/>
              <a:gd name="connsiteY11" fmla="*/ 367629 h 735257"/>
              <a:gd name="connsiteX12" fmla="*/ 5806465 w 6174093"/>
              <a:gd name="connsiteY12" fmla="*/ 735257 h 735257"/>
              <a:gd name="connsiteX13" fmla="*/ 5806465 w 6174093"/>
              <a:gd name="connsiteY13" fmla="*/ 551443 h 735257"/>
              <a:gd name="connsiteX14" fmla="*/ 5103238 w 6174093"/>
              <a:gd name="connsiteY14" fmla="*/ 551443 h 735257"/>
              <a:gd name="connsiteX15" fmla="*/ 4516139 w 6174093"/>
              <a:gd name="connsiteY15" fmla="*/ 551443 h 735257"/>
              <a:gd name="connsiteX16" fmla="*/ 3987106 w 6174093"/>
              <a:gd name="connsiteY16" fmla="*/ 551443 h 735257"/>
              <a:gd name="connsiteX17" fmla="*/ 3225814 w 6174093"/>
              <a:gd name="connsiteY17" fmla="*/ 551443 h 735257"/>
              <a:gd name="connsiteX18" fmla="*/ 2638716 w 6174093"/>
              <a:gd name="connsiteY18" fmla="*/ 551443 h 735257"/>
              <a:gd name="connsiteX19" fmla="*/ 1877424 w 6174093"/>
              <a:gd name="connsiteY19" fmla="*/ 551443 h 735257"/>
              <a:gd name="connsiteX20" fmla="*/ 1174196 w 6174093"/>
              <a:gd name="connsiteY20" fmla="*/ 551443 h 735257"/>
              <a:gd name="connsiteX21" fmla="*/ 703227 w 6174093"/>
              <a:gd name="connsiteY21" fmla="*/ 551443 h 735257"/>
              <a:gd name="connsiteX22" fmla="*/ 0 w 6174093"/>
              <a:gd name="connsiteY22" fmla="*/ 551443 h 735257"/>
              <a:gd name="connsiteX23" fmla="*/ 0 w 6174093"/>
              <a:gd name="connsiteY23" fmla="*/ 183814 h 73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74093" h="735257" fill="none" extrusionOk="0">
                <a:moveTo>
                  <a:pt x="0" y="183814"/>
                </a:moveTo>
                <a:cubicBezTo>
                  <a:pt x="169112" y="179746"/>
                  <a:pt x="408094" y="154555"/>
                  <a:pt x="587098" y="183814"/>
                </a:cubicBezTo>
                <a:cubicBezTo>
                  <a:pt x="766102" y="213073"/>
                  <a:pt x="1135839" y="217809"/>
                  <a:pt x="1290326" y="183814"/>
                </a:cubicBezTo>
                <a:cubicBezTo>
                  <a:pt x="1444813" y="149819"/>
                  <a:pt x="1812482" y="152865"/>
                  <a:pt x="2051618" y="183814"/>
                </a:cubicBezTo>
                <a:cubicBezTo>
                  <a:pt x="2290754" y="214763"/>
                  <a:pt x="2452469" y="189871"/>
                  <a:pt x="2638716" y="183814"/>
                </a:cubicBezTo>
                <a:cubicBezTo>
                  <a:pt x="2824963" y="177757"/>
                  <a:pt x="3067677" y="209606"/>
                  <a:pt x="3225814" y="183814"/>
                </a:cubicBezTo>
                <a:cubicBezTo>
                  <a:pt x="3383951" y="158022"/>
                  <a:pt x="3573466" y="194815"/>
                  <a:pt x="3754847" y="183814"/>
                </a:cubicBezTo>
                <a:cubicBezTo>
                  <a:pt x="3936228" y="172813"/>
                  <a:pt x="4096089" y="196642"/>
                  <a:pt x="4400010" y="183814"/>
                </a:cubicBezTo>
                <a:cubicBezTo>
                  <a:pt x="4703931" y="170986"/>
                  <a:pt x="4892748" y="160256"/>
                  <a:pt x="5103238" y="183814"/>
                </a:cubicBezTo>
                <a:cubicBezTo>
                  <a:pt x="5313728" y="207372"/>
                  <a:pt x="5657245" y="176281"/>
                  <a:pt x="5806465" y="183814"/>
                </a:cubicBezTo>
                <a:cubicBezTo>
                  <a:pt x="5813512" y="100446"/>
                  <a:pt x="5799488" y="76808"/>
                  <a:pt x="5806465" y="0"/>
                </a:cubicBezTo>
                <a:cubicBezTo>
                  <a:pt x="5879920" y="78264"/>
                  <a:pt x="6043728" y="260693"/>
                  <a:pt x="6174093" y="367629"/>
                </a:cubicBezTo>
                <a:cubicBezTo>
                  <a:pt x="5989645" y="536892"/>
                  <a:pt x="5960643" y="597170"/>
                  <a:pt x="5806465" y="735257"/>
                </a:cubicBezTo>
                <a:cubicBezTo>
                  <a:pt x="5814254" y="664917"/>
                  <a:pt x="5805391" y="608368"/>
                  <a:pt x="5806465" y="551443"/>
                </a:cubicBezTo>
                <a:cubicBezTo>
                  <a:pt x="5489689" y="530976"/>
                  <a:pt x="5393842" y="579084"/>
                  <a:pt x="5103238" y="551443"/>
                </a:cubicBezTo>
                <a:cubicBezTo>
                  <a:pt x="4812634" y="523802"/>
                  <a:pt x="4768679" y="578453"/>
                  <a:pt x="4516139" y="551443"/>
                </a:cubicBezTo>
                <a:cubicBezTo>
                  <a:pt x="4263599" y="524433"/>
                  <a:pt x="4149354" y="554137"/>
                  <a:pt x="3987106" y="551443"/>
                </a:cubicBezTo>
                <a:cubicBezTo>
                  <a:pt x="3824858" y="548749"/>
                  <a:pt x="3577072" y="517252"/>
                  <a:pt x="3225814" y="551443"/>
                </a:cubicBezTo>
                <a:cubicBezTo>
                  <a:pt x="2874556" y="585634"/>
                  <a:pt x="2929178" y="579516"/>
                  <a:pt x="2638716" y="551443"/>
                </a:cubicBezTo>
                <a:cubicBezTo>
                  <a:pt x="2348254" y="523370"/>
                  <a:pt x="2127876" y="562232"/>
                  <a:pt x="1877424" y="551443"/>
                </a:cubicBezTo>
                <a:cubicBezTo>
                  <a:pt x="1626972" y="540654"/>
                  <a:pt x="1487829" y="534719"/>
                  <a:pt x="1174196" y="551443"/>
                </a:cubicBezTo>
                <a:cubicBezTo>
                  <a:pt x="860563" y="568167"/>
                  <a:pt x="806179" y="563080"/>
                  <a:pt x="703227" y="551443"/>
                </a:cubicBezTo>
                <a:cubicBezTo>
                  <a:pt x="600275" y="539806"/>
                  <a:pt x="159775" y="529544"/>
                  <a:pt x="0" y="551443"/>
                </a:cubicBezTo>
                <a:cubicBezTo>
                  <a:pt x="8871" y="472279"/>
                  <a:pt x="13574" y="309311"/>
                  <a:pt x="0" y="183814"/>
                </a:cubicBezTo>
                <a:close/>
              </a:path>
              <a:path w="6174093" h="735257" stroke="0" extrusionOk="0">
                <a:moveTo>
                  <a:pt x="0" y="183814"/>
                </a:moveTo>
                <a:cubicBezTo>
                  <a:pt x="136854" y="197532"/>
                  <a:pt x="375623" y="191386"/>
                  <a:pt x="529033" y="183814"/>
                </a:cubicBezTo>
                <a:cubicBezTo>
                  <a:pt x="682443" y="176242"/>
                  <a:pt x="849506" y="188947"/>
                  <a:pt x="1000002" y="183814"/>
                </a:cubicBezTo>
                <a:cubicBezTo>
                  <a:pt x="1150498" y="178681"/>
                  <a:pt x="1460946" y="177733"/>
                  <a:pt x="1761294" y="183814"/>
                </a:cubicBezTo>
                <a:cubicBezTo>
                  <a:pt x="2061642" y="189895"/>
                  <a:pt x="2120923" y="189158"/>
                  <a:pt x="2464522" y="183814"/>
                </a:cubicBezTo>
                <a:cubicBezTo>
                  <a:pt x="2808121" y="178470"/>
                  <a:pt x="2970591" y="169341"/>
                  <a:pt x="3109685" y="183814"/>
                </a:cubicBezTo>
                <a:cubicBezTo>
                  <a:pt x="3248779" y="198287"/>
                  <a:pt x="3350396" y="182727"/>
                  <a:pt x="3580653" y="183814"/>
                </a:cubicBezTo>
                <a:cubicBezTo>
                  <a:pt x="3810910" y="184901"/>
                  <a:pt x="3835709" y="173829"/>
                  <a:pt x="4051622" y="183814"/>
                </a:cubicBezTo>
                <a:cubicBezTo>
                  <a:pt x="4267535" y="193799"/>
                  <a:pt x="4433623" y="196193"/>
                  <a:pt x="4696785" y="183814"/>
                </a:cubicBezTo>
                <a:cubicBezTo>
                  <a:pt x="4959947" y="171435"/>
                  <a:pt x="5048681" y="182894"/>
                  <a:pt x="5167754" y="183814"/>
                </a:cubicBezTo>
                <a:cubicBezTo>
                  <a:pt x="5286827" y="184734"/>
                  <a:pt x="5668039" y="152230"/>
                  <a:pt x="5806465" y="183814"/>
                </a:cubicBezTo>
                <a:cubicBezTo>
                  <a:pt x="5807769" y="92004"/>
                  <a:pt x="5805178" y="74638"/>
                  <a:pt x="5806465" y="0"/>
                </a:cubicBezTo>
                <a:cubicBezTo>
                  <a:pt x="5944918" y="104101"/>
                  <a:pt x="6024764" y="194320"/>
                  <a:pt x="6174093" y="367629"/>
                </a:cubicBezTo>
                <a:cubicBezTo>
                  <a:pt x="5981054" y="531472"/>
                  <a:pt x="5911824" y="653170"/>
                  <a:pt x="5806465" y="735257"/>
                </a:cubicBezTo>
                <a:cubicBezTo>
                  <a:pt x="5807317" y="694615"/>
                  <a:pt x="5799404" y="588525"/>
                  <a:pt x="5806465" y="551443"/>
                </a:cubicBezTo>
                <a:cubicBezTo>
                  <a:pt x="5683457" y="535245"/>
                  <a:pt x="5533438" y="541790"/>
                  <a:pt x="5335496" y="551443"/>
                </a:cubicBezTo>
                <a:cubicBezTo>
                  <a:pt x="5137554" y="561096"/>
                  <a:pt x="4948600" y="570908"/>
                  <a:pt x="4632269" y="551443"/>
                </a:cubicBezTo>
                <a:cubicBezTo>
                  <a:pt x="4315938" y="531978"/>
                  <a:pt x="4275253" y="544012"/>
                  <a:pt x="4161300" y="551443"/>
                </a:cubicBezTo>
                <a:cubicBezTo>
                  <a:pt x="4047347" y="558874"/>
                  <a:pt x="3704366" y="532635"/>
                  <a:pt x="3574202" y="551443"/>
                </a:cubicBezTo>
                <a:cubicBezTo>
                  <a:pt x="3444038" y="570251"/>
                  <a:pt x="3171535" y="549156"/>
                  <a:pt x="2870974" y="551443"/>
                </a:cubicBezTo>
                <a:cubicBezTo>
                  <a:pt x="2570413" y="553730"/>
                  <a:pt x="2458374" y="554930"/>
                  <a:pt x="2109682" y="551443"/>
                </a:cubicBezTo>
                <a:cubicBezTo>
                  <a:pt x="1760990" y="547956"/>
                  <a:pt x="1767378" y="571740"/>
                  <a:pt x="1638713" y="551443"/>
                </a:cubicBezTo>
                <a:cubicBezTo>
                  <a:pt x="1510048" y="531146"/>
                  <a:pt x="1281313" y="562123"/>
                  <a:pt x="1109680" y="551443"/>
                </a:cubicBezTo>
                <a:cubicBezTo>
                  <a:pt x="938047" y="540763"/>
                  <a:pt x="528002" y="533785"/>
                  <a:pt x="0" y="551443"/>
                </a:cubicBezTo>
                <a:cubicBezTo>
                  <a:pt x="2511" y="386433"/>
                  <a:pt x="16252" y="289143"/>
                  <a:pt x="0" y="183814"/>
                </a:cubicBezTo>
                <a:close/>
              </a:path>
            </a:pathLst>
          </a:custGeom>
          <a:solidFill>
            <a:srgbClr val="D7C8E2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0357139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Medien: Vielfalt kennen und einschätzen lernen</a:t>
            </a:r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A11D931D-5974-4ACF-8F40-A0297CF8CD32}"/>
              </a:ext>
            </a:extLst>
          </p:cNvPr>
          <p:cNvSpPr/>
          <p:nvPr/>
        </p:nvSpPr>
        <p:spPr>
          <a:xfrm>
            <a:off x="4382388" y="3295512"/>
            <a:ext cx="6178109" cy="997584"/>
          </a:xfrm>
          <a:prstGeom prst="rightArrow">
            <a:avLst/>
          </a:prstGeom>
          <a:solidFill>
            <a:srgbClr val="ECE7AA"/>
          </a:solidFill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 das Lernen nachdenken und lernen, die eigene Leistung einzuschätzen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3851514-BB8B-4566-8BC0-7BBB5AD5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CA27DA5-34E3-4D67-98B1-BD20E82DA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87" b="59275"/>
          <a:stretch/>
        </p:blipFill>
        <p:spPr>
          <a:xfrm>
            <a:off x="0" y="30283"/>
            <a:ext cx="10744200" cy="9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1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A91FA75-EBD7-4FE5-8E5C-279562CC3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784" y="4714499"/>
            <a:ext cx="1167981" cy="113772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FF8C87E-C11D-4E79-9F6C-DD556808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26A54F-0BD5-4033-BD33-F6AFF4EFB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" t="39610" r="31" b="42244"/>
          <a:stretch/>
        </p:blipFill>
        <p:spPr>
          <a:xfrm>
            <a:off x="0" y="116632"/>
            <a:ext cx="10744200" cy="87459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A2BF302-B8E4-4844-93A3-17CA3BB7FACC}"/>
              </a:ext>
            </a:extLst>
          </p:cNvPr>
          <p:cNvSpPr/>
          <p:nvPr/>
        </p:nvSpPr>
        <p:spPr>
          <a:xfrm>
            <a:off x="464064" y="1388411"/>
            <a:ext cx="2768293" cy="2160000"/>
          </a:xfrm>
          <a:custGeom>
            <a:avLst/>
            <a:gdLst>
              <a:gd name="connsiteX0" fmla="*/ 0 w 2768293"/>
              <a:gd name="connsiteY0" fmla="*/ 1080000 h 2160000"/>
              <a:gd name="connsiteX1" fmla="*/ 1384147 w 2768293"/>
              <a:gd name="connsiteY1" fmla="*/ 0 h 2160000"/>
              <a:gd name="connsiteX2" fmla="*/ 2768294 w 2768293"/>
              <a:gd name="connsiteY2" fmla="*/ 1080000 h 2160000"/>
              <a:gd name="connsiteX3" fmla="*/ 1384147 w 2768293"/>
              <a:gd name="connsiteY3" fmla="*/ 2160000 h 2160000"/>
              <a:gd name="connsiteX4" fmla="*/ 0 w 2768293"/>
              <a:gd name="connsiteY4" fmla="*/ 108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93" h="2160000" fill="none" extrusionOk="0">
                <a:moveTo>
                  <a:pt x="0" y="1080000"/>
                </a:moveTo>
                <a:cubicBezTo>
                  <a:pt x="-103938" y="521493"/>
                  <a:pt x="774249" y="46866"/>
                  <a:pt x="1384147" y="0"/>
                </a:cubicBezTo>
                <a:cubicBezTo>
                  <a:pt x="2151514" y="14997"/>
                  <a:pt x="2864045" y="483329"/>
                  <a:pt x="2768294" y="1080000"/>
                </a:cubicBezTo>
                <a:cubicBezTo>
                  <a:pt x="2768995" y="1604811"/>
                  <a:pt x="2227173" y="2121198"/>
                  <a:pt x="1384147" y="2160000"/>
                </a:cubicBezTo>
                <a:cubicBezTo>
                  <a:pt x="648884" y="2139756"/>
                  <a:pt x="-50166" y="1727779"/>
                  <a:pt x="0" y="1080000"/>
                </a:cubicBezTo>
                <a:close/>
              </a:path>
              <a:path w="2768293" h="2160000" stroke="0" extrusionOk="0">
                <a:moveTo>
                  <a:pt x="0" y="1080000"/>
                </a:moveTo>
                <a:cubicBezTo>
                  <a:pt x="41348" y="447314"/>
                  <a:pt x="535201" y="-55427"/>
                  <a:pt x="1384147" y="0"/>
                </a:cubicBezTo>
                <a:cubicBezTo>
                  <a:pt x="2088484" y="-18835"/>
                  <a:pt x="2747717" y="563856"/>
                  <a:pt x="2768294" y="1080000"/>
                </a:cubicBezTo>
                <a:cubicBezTo>
                  <a:pt x="2885894" y="1728158"/>
                  <a:pt x="2096444" y="2209082"/>
                  <a:pt x="1384147" y="2160000"/>
                </a:cubicBezTo>
                <a:cubicBezTo>
                  <a:pt x="652521" y="2174955"/>
                  <a:pt x="-33617" y="1617758"/>
                  <a:pt x="0" y="1080000"/>
                </a:cubicBezTo>
                <a:close/>
              </a:path>
            </a:pathLst>
          </a:custGeom>
          <a:solidFill>
            <a:srgbClr val="ECDBD4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4374924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Material pro Schuljahr 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A7BFF28-206C-494A-8127-301796054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865" y="1196752"/>
            <a:ext cx="1270107" cy="17269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31A1291-1FAE-4105-8FC5-512FF68CD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004" y="1485993"/>
            <a:ext cx="1242801" cy="17269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46C10E4-8093-4584-9991-C7DA496A7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39" y="1797301"/>
            <a:ext cx="1252783" cy="17269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86DDD5A-53BD-4413-8A84-D7EC47C52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854" y="2122425"/>
            <a:ext cx="1230695" cy="172694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B5C326B-1559-426C-A593-51A30F8FEE76}"/>
              </a:ext>
            </a:extLst>
          </p:cNvPr>
          <p:cNvSpPr txBox="1"/>
          <p:nvPr/>
        </p:nvSpPr>
        <p:spPr>
          <a:xfrm>
            <a:off x="4091734" y="3839409"/>
            <a:ext cx="2560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/>
              <a:t>4 gedruckte </a:t>
            </a:r>
            <a:r>
              <a:rPr lang="de-CH" i="1" err="1"/>
              <a:t>magazines</a:t>
            </a:r>
            <a:endParaRPr lang="de-CH" i="1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170DB30-0119-45BE-8CAE-913391E4D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416" y="1196752"/>
            <a:ext cx="1041151" cy="1415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B55A518-C7FE-488E-A935-622D5E4C5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403" y="1485993"/>
            <a:ext cx="1018767" cy="1415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5A35897-E8D9-4844-A6E2-3611235B6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236" y="1797299"/>
            <a:ext cx="1026950" cy="1415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283B4D4-F2C5-4478-BFEA-CF12EB3E9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2289" y="2122425"/>
            <a:ext cx="1008844" cy="1415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20640E6-5401-4880-B77F-5DE8DD9578D8}"/>
              </a:ext>
            </a:extLst>
          </p:cNvPr>
          <p:cNvSpPr txBox="1"/>
          <p:nvPr/>
        </p:nvSpPr>
        <p:spPr>
          <a:xfrm>
            <a:off x="7514050" y="3839409"/>
            <a:ext cx="2560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/>
              <a:t>4 digitale </a:t>
            </a:r>
            <a:r>
              <a:rPr lang="de-CH" i="1" err="1"/>
              <a:t>magazines</a:t>
            </a:r>
            <a:endParaRPr lang="de-CH" i="1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E154E60-9910-4021-960B-B70A69048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137" y="4366902"/>
            <a:ext cx="1277047" cy="18000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1A08FC2B-DAB0-4094-BC0A-EA79F9AA3E92}"/>
              </a:ext>
            </a:extLst>
          </p:cNvPr>
          <p:cNvSpPr txBox="1"/>
          <p:nvPr/>
        </p:nvSpPr>
        <p:spPr>
          <a:xfrm>
            <a:off x="3791744" y="6159596"/>
            <a:ext cx="286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1 </a:t>
            </a:r>
            <a:r>
              <a:rPr lang="de-CH" i="1" dirty="0" err="1"/>
              <a:t>revue</a:t>
            </a:r>
            <a:r>
              <a:rPr lang="de-CH" i="1" dirty="0"/>
              <a:t> </a:t>
            </a:r>
            <a:r>
              <a:rPr lang="de-CH" dirty="0"/>
              <a:t>gedruckt / digital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57315DB-BB54-4606-81CD-5E39BF5D186B}"/>
              </a:ext>
            </a:extLst>
          </p:cNvPr>
          <p:cNvSpPr txBox="1"/>
          <p:nvPr/>
        </p:nvSpPr>
        <p:spPr>
          <a:xfrm>
            <a:off x="7032104" y="6159596"/>
            <a:ext cx="371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/>
              <a:t>Wortschatztrainer </a:t>
            </a:r>
            <a:r>
              <a:rPr lang="de-CH" i="1"/>
              <a:t>fichier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D1A86A4A-FEDF-4526-BD41-C855AB58A2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8528" y="4559502"/>
            <a:ext cx="1021692" cy="14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CA8962C-A26A-466C-B3DE-E3D2ADD01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1394" y="4835214"/>
            <a:ext cx="1346698" cy="1003245"/>
          </a:xfrm>
          <a:prstGeom prst="rect">
            <a:avLst/>
          </a:prstGeom>
        </p:spPr>
      </p:pic>
      <p:sp>
        <p:nvSpPr>
          <p:cNvPr id="2" name="Flussdiagramm: Alternativer Prozess 1">
            <a:extLst>
              <a:ext uri="{FF2B5EF4-FFF2-40B4-BE49-F238E27FC236}">
                <a16:creationId xmlns:a16="http://schemas.microsoft.com/office/drawing/2014/main" id="{925EDE38-6414-4624-87FD-8E171B73A7AA}"/>
              </a:ext>
            </a:extLst>
          </p:cNvPr>
          <p:cNvSpPr/>
          <p:nvPr/>
        </p:nvSpPr>
        <p:spPr>
          <a:xfrm>
            <a:off x="7151394" y="5720504"/>
            <a:ext cx="3592806" cy="425330"/>
          </a:xfrm>
          <a:prstGeom prst="flowChartAlternateProcess">
            <a:avLst/>
          </a:prstGeom>
          <a:solidFill>
            <a:srgbClr val="ECD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www.s-fichier.ch</a:t>
            </a:r>
            <a:r>
              <a:rPr lang="de-CH">
                <a:solidFill>
                  <a:schemeClr val="tx1"/>
                </a:solidFill>
                <a:latin typeface="Century Gothic" panose="020B0502020202020204" pitchFamily="34" charset="0"/>
              </a:rPr>
              <a:t> oder als App</a:t>
            </a:r>
          </a:p>
        </p:txBody>
      </p:sp>
    </p:spTree>
    <p:extLst>
      <p:ext uri="{BB962C8B-B14F-4D97-AF65-F5344CB8AC3E}">
        <p14:creationId xmlns:p14="http://schemas.microsoft.com/office/powerpoint/2010/main" val="1717369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chulverlag">
  <a:themeElements>
    <a:clrScheme name="Schulverlag plus">
      <a:dk1>
        <a:srgbClr val="161616"/>
      </a:dk1>
      <a:lt1>
        <a:srgbClr val="FFFFFF"/>
      </a:lt1>
      <a:dk2>
        <a:srgbClr val="C9C9C9"/>
      </a:dk2>
      <a:lt2>
        <a:srgbClr val="ADC5E1"/>
      </a:lt2>
      <a:accent1>
        <a:srgbClr val="3C6AA3"/>
      </a:accent1>
      <a:accent2>
        <a:srgbClr val="53839F"/>
      </a:accent2>
      <a:accent3>
        <a:srgbClr val="7B935F"/>
      </a:accent3>
      <a:accent4>
        <a:srgbClr val="C0C762"/>
      </a:accent4>
      <a:accent5>
        <a:srgbClr val="FBEF29"/>
      </a:accent5>
      <a:accent6>
        <a:srgbClr val="B4B392"/>
      </a:accent6>
      <a:hlink>
        <a:srgbClr val="3C6AA3"/>
      </a:hlink>
      <a:folHlink>
        <a:srgbClr val="002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F20952A30F9E469183078350E4196D" ma:contentTypeVersion="13" ma:contentTypeDescription="Ein neues Dokument erstellen." ma:contentTypeScope="" ma:versionID="fe846a77417d8a4abc62784f56258f6c">
  <xsd:schema xmlns:xsd="http://www.w3.org/2001/XMLSchema" xmlns:xs="http://www.w3.org/2001/XMLSchema" xmlns:p="http://schemas.microsoft.com/office/2006/metadata/properties" xmlns:ns2="724c3a14-8296-4be5-988c-c7eaff693ee4" xmlns:ns3="af2bf301-a163-4c8b-8ce4-18105c0181b4" targetNamespace="http://schemas.microsoft.com/office/2006/metadata/properties" ma:root="true" ma:fieldsID="6e967a72504bd5ad57807e7554f24ecb" ns2:_="" ns3:_="">
    <xsd:import namespace="724c3a14-8296-4be5-988c-c7eaff693ee4"/>
    <xsd:import namespace="af2bf301-a163-4c8b-8ce4-18105c0181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c3a14-8296-4be5-988c-c7eaff693e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2bf301-a163-4c8b-8ce4-18105c0181b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00C886-8538-4834-8D00-F8AAF120C9A4}">
  <ds:schemaRefs>
    <ds:schemaRef ds:uri="724c3a14-8296-4be5-988c-c7eaff693ee4"/>
    <ds:schemaRef ds:uri="af2bf301-a163-4c8b-8ce4-18105c0181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BC50412-2396-445E-A321-39538C7476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CC8544-F32D-421A-A6B3-B94DD26DA102}">
  <ds:schemaRefs>
    <ds:schemaRef ds:uri="724c3a14-8296-4be5-988c-c7eaff693ee4"/>
    <ds:schemaRef ds:uri="af2bf301-a163-4c8b-8ce4-18105c0181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Beschriftungsblatt A4 quer-Detail</Template>
  <TotalTime>0</TotalTime>
  <Words>1783</Words>
  <Application>Microsoft Office PowerPoint</Application>
  <PresentationFormat>Breitbild</PresentationFormat>
  <Paragraphs>201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Frutiger LT</vt:lpstr>
      <vt:lpstr>Frutiger LT 45 Light</vt:lpstr>
      <vt:lpstr>Wingdings</vt:lpstr>
      <vt:lpstr>Wingdings,Sans-Serif</vt:lpstr>
      <vt:lpstr>Schulverlag</vt:lpstr>
      <vt:lpstr> </vt:lpstr>
      <vt:lpstr>Inhalte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Aufbau eines parcours </vt:lpstr>
      <vt:lpstr>Aufbau eines parcours </vt:lpstr>
      <vt:lpstr>PowerPoint-Präsentation</vt:lpstr>
      <vt:lpstr>PowerPoint-Präsentation</vt:lpstr>
      <vt:lpstr>PowerPoint-Präsentation</vt:lpstr>
      <vt:lpstr>^^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Schulverlag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Harnisch Michelle</dc:creator>
  <cp:lastModifiedBy>Steinacher Mélissa</cp:lastModifiedBy>
  <cp:revision>1</cp:revision>
  <cp:lastPrinted>2014-09-01T14:03:32Z</cp:lastPrinted>
  <dcterms:created xsi:type="dcterms:W3CDTF">2017-08-04T07:32:43Z</dcterms:created>
  <dcterms:modified xsi:type="dcterms:W3CDTF">2022-02-09T14:16:59Z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0x0101008CF20952A30F9E469183078350E4196D</vt:lpwstr>
  </property>
</Properties>
</file>